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71" r:id="rId5"/>
    <p:sldId id="272" r:id="rId6"/>
    <p:sldId id="274" r:id="rId7"/>
  </p:sldIdLst>
  <p:sldSz cx="6858000" cy="12192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3332"/>
    <a:srgbClr val="908D8D"/>
    <a:srgbClr val="9234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22"/>
  </p:normalViewPr>
  <p:slideViewPr>
    <p:cSldViewPr snapToGrid="0">
      <p:cViewPr varScale="1">
        <p:scale>
          <a:sx n="59" d="100"/>
          <a:sy n="59" d="100"/>
        </p:scale>
        <p:origin x="35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s Viviers Brabant Wallon" userId="efbfad86-7f6a-4021-9539-4021279bffca" providerId="ADAL" clId="{07CD38A0-6DDC-4F24-863A-22A56D8D9697}"/>
    <pc:docChg chg="undo custSel delSld modSld">
      <pc:chgData name="Les Viviers Brabant Wallon" userId="efbfad86-7f6a-4021-9539-4021279bffca" providerId="ADAL" clId="{07CD38A0-6DDC-4F24-863A-22A56D8D9697}" dt="2026-10-20T14:44:10.871" v="543" actId="1076"/>
      <pc:docMkLst>
        <pc:docMk/>
      </pc:docMkLst>
      <pc:sldChg chg="addSp delSp modSp mod">
        <pc:chgData name="Les Viviers Brabant Wallon" userId="efbfad86-7f6a-4021-9539-4021279bffca" providerId="ADAL" clId="{07CD38A0-6DDC-4F24-863A-22A56D8D9697}" dt="2026-10-20T14:41:23.717" v="525" actId="14100"/>
        <pc:sldMkLst>
          <pc:docMk/>
          <pc:sldMk cId="1255242929" sldId="271"/>
        </pc:sldMkLst>
        <pc:picChg chg="add del mod">
          <ac:chgData name="Les Viviers Brabant Wallon" userId="efbfad86-7f6a-4021-9539-4021279bffca" providerId="ADAL" clId="{07CD38A0-6DDC-4F24-863A-22A56D8D9697}" dt="2026-10-20T14:33:22.647" v="515" actId="478"/>
          <ac:picMkLst>
            <pc:docMk/>
            <pc:sldMk cId="1255242929" sldId="271"/>
            <ac:picMk id="6" creationId="{5439EF88-F89B-650D-0FE4-A5F20C87567B}"/>
          </ac:picMkLst>
        </pc:picChg>
        <pc:picChg chg="add del mod">
          <ac:chgData name="Les Viviers Brabant Wallon" userId="efbfad86-7f6a-4021-9539-4021279bffca" providerId="ADAL" clId="{07CD38A0-6DDC-4F24-863A-22A56D8D9697}" dt="2026-10-19T13:49:07.941" v="467" actId="478"/>
          <ac:picMkLst>
            <pc:docMk/>
            <pc:sldMk cId="1255242929" sldId="271"/>
            <ac:picMk id="7" creationId="{9B3E675B-9C3D-1ACE-61C1-DF1B70F4FE33}"/>
          </ac:picMkLst>
        </pc:picChg>
        <pc:picChg chg="add mod">
          <ac:chgData name="Les Viviers Brabant Wallon" userId="efbfad86-7f6a-4021-9539-4021279bffca" providerId="ADAL" clId="{07CD38A0-6DDC-4F24-863A-22A56D8D9697}" dt="2026-10-20T14:33:29.677" v="519" actId="1076"/>
          <ac:picMkLst>
            <pc:docMk/>
            <pc:sldMk cId="1255242929" sldId="271"/>
            <ac:picMk id="7" creationId="{BED4D8ED-3F3B-7007-E8DD-AD4367DCB296}"/>
          </ac:picMkLst>
        </pc:picChg>
        <pc:picChg chg="add del mod">
          <ac:chgData name="Les Viviers Brabant Wallon" userId="efbfad86-7f6a-4021-9539-4021279bffca" providerId="ADAL" clId="{07CD38A0-6DDC-4F24-863A-22A56D8D9697}" dt="2026-10-20T14:41:12.419" v="520" actId="478"/>
          <ac:picMkLst>
            <pc:docMk/>
            <pc:sldMk cId="1255242929" sldId="271"/>
            <ac:picMk id="9" creationId="{82F83400-C0DB-0733-0FA6-B166F032BA0F}"/>
          </ac:picMkLst>
        </pc:picChg>
        <pc:picChg chg="add mod">
          <ac:chgData name="Les Viviers Brabant Wallon" userId="efbfad86-7f6a-4021-9539-4021279bffca" providerId="ADAL" clId="{07CD38A0-6DDC-4F24-863A-22A56D8D9697}" dt="2026-10-20T14:41:23.717" v="525" actId="14100"/>
          <ac:picMkLst>
            <pc:docMk/>
            <pc:sldMk cId="1255242929" sldId="271"/>
            <ac:picMk id="11" creationId="{C9B4ABEE-19E9-7EEC-D156-19C53FBDFCA6}"/>
          </ac:picMkLst>
        </pc:picChg>
        <pc:picChg chg="add del mod">
          <ac:chgData name="Les Viviers Brabant Wallon" userId="efbfad86-7f6a-4021-9539-4021279bffca" providerId="ADAL" clId="{07CD38A0-6DDC-4F24-863A-22A56D8D9697}" dt="2026-10-19T13:49:21.580" v="471" actId="478"/>
          <ac:picMkLst>
            <pc:docMk/>
            <pc:sldMk cId="1255242929" sldId="271"/>
            <ac:picMk id="11" creationId="{D18E637B-AB84-AE54-EED5-9A9CDDAC811D}"/>
          </ac:picMkLst>
        </pc:picChg>
        <pc:picChg chg="add del mod">
          <ac:chgData name="Les Viviers Brabant Wallon" userId="efbfad86-7f6a-4021-9539-4021279bffca" providerId="ADAL" clId="{07CD38A0-6DDC-4F24-863A-22A56D8D9697}" dt="2026-10-20T14:41:14.488" v="521" actId="478"/>
          <ac:picMkLst>
            <pc:docMk/>
            <pc:sldMk cId="1255242929" sldId="271"/>
            <ac:picMk id="13" creationId="{0A67E66E-CA2F-DEDD-D103-CB303B2FE654}"/>
          </ac:picMkLst>
        </pc:picChg>
      </pc:sldChg>
      <pc:sldChg chg="addSp delSp modSp mod">
        <pc:chgData name="Les Viviers Brabant Wallon" userId="efbfad86-7f6a-4021-9539-4021279bffca" providerId="ADAL" clId="{07CD38A0-6DDC-4F24-863A-22A56D8D9697}" dt="2026-10-20T14:43:33.979" v="539" actId="20577"/>
        <pc:sldMkLst>
          <pc:docMk/>
          <pc:sldMk cId="4258312384" sldId="272"/>
        </pc:sldMkLst>
        <pc:spChg chg="add del mod">
          <ac:chgData name="Les Viviers Brabant Wallon" userId="efbfad86-7f6a-4021-9539-4021279bffca" providerId="ADAL" clId="{07CD38A0-6DDC-4F24-863A-22A56D8D9697}" dt="2026-10-20T14:43:33.979" v="539" actId="20577"/>
          <ac:spMkLst>
            <pc:docMk/>
            <pc:sldMk cId="4258312384" sldId="272"/>
            <ac:spMk id="2" creationId="{6C9D313F-E409-B03B-94C9-46B64D31E3F4}"/>
          </ac:spMkLst>
        </pc:spChg>
        <pc:picChg chg="add del mod">
          <ac:chgData name="Les Viviers Brabant Wallon" userId="efbfad86-7f6a-4021-9539-4021279bffca" providerId="ADAL" clId="{07CD38A0-6DDC-4F24-863A-22A56D8D9697}" dt="2026-10-19T13:54:25.309" v="475" actId="478"/>
          <ac:picMkLst>
            <pc:docMk/>
            <pc:sldMk cId="4258312384" sldId="272"/>
            <ac:picMk id="6" creationId="{2D28DFC3-4C11-7618-754F-022FBB61904F}"/>
          </ac:picMkLst>
        </pc:picChg>
        <pc:picChg chg="add mod">
          <ac:chgData name="Les Viviers Brabant Wallon" userId="efbfad86-7f6a-4021-9539-4021279bffca" providerId="ADAL" clId="{07CD38A0-6DDC-4F24-863A-22A56D8D9697}" dt="2026-10-20T14:43:14.920" v="528" actId="1076"/>
          <ac:picMkLst>
            <pc:docMk/>
            <pc:sldMk cId="4258312384" sldId="272"/>
            <ac:picMk id="6" creationId="{5567E70A-AFEE-CA4E-3AEE-B9EA207302C5}"/>
          </ac:picMkLst>
        </pc:picChg>
        <pc:picChg chg="add del mod">
          <ac:chgData name="Les Viviers Brabant Wallon" userId="efbfad86-7f6a-4021-9539-4021279bffca" providerId="ADAL" clId="{07CD38A0-6DDC-4F24-863A-22A56D8D9697}" dt="2026-10-20T14:43:12.393" v="526" actId="478"/>
          <ac:picMkLst>
            <pc:docMk/>
            <pc:sldMk cId="4258312384" sldId="272"/>
            <ac:picMk id="7" creationId="{F91B9F3E-0016-4576-0262-2B2B6540AA4A}"/>
          </ac:picMkLst>
        </pc:picChg>
      </pc:sldChg>
      <pc:sldChg chg="addSp delSp modSp mod">
        <pc:chgData name="Les Viviers Brabant Wallon" userId="efbfad86-7f6a-4021-9539-4021279bffca" providerId="ADAL" clId="{07CD38A0-6DDC-4F24-863A-22A56D8D9697}" dt="2026-10-20T14:44:10.871" v="543" actId="1076"/>
        <pc:sldMkLst>
          <pc:docMk/>
          <pc:sldMk cId="696971912" sldId="274"/>
        </pc:sldMkLst>
        <pc:spChg chg="mod">
          <ac:chgData name="Les Viviers Brabant Wallon" userId="efbfad86-7f6a-4021-9539-4021279bffca" providerId="ADAL" clId="{07CD38A0-6DDC-4F24-863A-22A56D8D9697}" dt="2026-10-08T07:52:49.739" v="440" actId="313"/>
          <ac:spMkLst>
            <pc:docMk/>
            <pc:sldMk cId="696971912" sldId="274"/>
            <ac:spMk id="2" creationId="{7EC60FF5-E585-2B72-DB1D-842ADDE485B6}"/>
          </ac:spMkLst>
        </pc:spChg>
        <pc:picChg chg="add del mod">
          <ac:chgData name="Les Viviers Brabant Wallon" userId="efbfad86-7f6a-4021-9539-4021279bffca" providerId="ADAL" clId="{07CD38A0-6DDC-4F24-863A-22A56D8D9697}" dt="2026-10-20T14:44:06.668" v="540" actId="478"/>
          <ac:picMkLst>
            <pc:docMk/>
            <pc:sldMk cId="696971912" sldId="274"/>
            <ac:picMk id="6" creationId="{EF37DA78-B16D-06D4-05A0-126AB6F09693}"/>
          </ac:picMkLst>
        </pc:picChg>
        <pc:picChg chg="add del mod">
          <ac:chgData name="Les Viviers Brabant Wallon" userId="efbfad86-7f6a-4021-9539-4021279bffca" providerId="ADAL" clId="{07CD38A0-6DDC-4F24-863A-22A56D8D9697}" dt="2026-10-19T13:56:09.194" v="500" actId="478"/>
          <ac:picMkLst>
            <pc:docMk/>
            <pc:sldMk cId="696971912" sldId="274"/>
            <ac:picMk id="7" creationId="{C779E057-8E76-DC33-F3FB-762B6572E1E2}"/>
          </ac:picMkLst>
        </pc:picChg>
        <pc:picChg chg="add mod">
          <ac:chgData name="Les Viviers Brabant Wallon" userId="efbfad86-7f6a-4021-9539-4021279bffca" providerId="ADAL" clId="{07CD38A0-6DDC-4F24-863A-22A56D8D9697}" dt="2026-10-20T14:44:10.871" v="543" actId="1076"/>
          <ac:picMkLst>
            <pc:docMk/>
            <pc:sldMk cId="696971912" sldId="274"/>
            <ac:picMk id="7" creationId="{F12B8B0D-D2C1-CB25-8798-4C2F1DE5ABE9}"/>
          </ac:picMkLst>
        </pc:picChg>
        <pc:picChg chg="add del mod">
          <ac:chgData name="Les Viviers Brabant Wallon" userId="efbfad86-7f6a-4021-9539-4021279bffca" providerId="ADAL" clId="{07CD38A0-6DDC-4F24-863A-22A56D8D9697}" dt="2026-10-19T14:01:24.841" v="511" actId="21"/>
          <ac:picMkLst>
            <pc:docMk/>
            <pc:sldMk cId="696971912" sldId="274"/>
            <ac:picMk id="9" creationId="{83623932-E670-5C4C-E9F4-1DD2680BEBB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3334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3839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3015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0371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8148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8515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5221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991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5156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4332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8607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84C43A-82EC-6C43-8F86-6FE64E2F5F0C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4543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799AB-27D3-653A-A78F-1B5172F0D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067560-CFCD-7C3E-F200-F5E10CA72B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35" y="271530"/>
            <a:ext cx="5414035" cy="281046"/>
          </a:xfrm>
        </p:spPr>
        <p:txBody>
          <a:bodyPr>
            <a:normAutofit fontScale="90000"/>
          </a:bodyPr>
          <a:lstStyle/>
          <a:p>
            <a:pPr algn="l"/>
            <a:r>
              <a:rPr lang="fr-FR" sz="2025" dirty="0">
                <a:solidFill>
                  <a:srgbClr val="923332"/>
                </a:solidFill>
              </a:rPr>
              <a:t>LOCALISATION – PARCELLE CADASTRALE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E946C353-A744-05FB-DFD1-953E12D936EC}"/>
              </a:ext>
            </a:extLst>
          </p:cNvPr>
          <p:cNvCxnSpPr>
            <a:cxnSpLocks/>
          </p:cNvCxnSpPr>
          <p:nvPr/>
        </p:nvCxnSpPr>
        <p:spPr>
          <a:xfrm>
            <a:off x="0" y="720152"/>
            <a:ext cx="6858000" cy="0"/>
          </a:xfrm>
          <a:prstGeom prst="line">
            <a:avLst/>
          </a:prstGeom>
          <a:ln w="19050">
            <a:solidFill>
              <a:srgbClr val="9233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04055C91-4E4A-348F-BD5F-72747116431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64200" y="10045059"/>
            <a:ext cx="1193800" cy="1768162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8E7C6F43-8566-08A7-DB5E-DDCC4BD1FB51}"/>
              </a:ext>
            </a:extLst>
          </p:cNvPr>
          <p:cNvSpPr txBox="1">
            <a:spLocks/>
          </p:cNvSpPr>
          <p:nvPr/>
        </p:nvSpPr>
        <p:spPr>
          <a:xfrm>
            <a:off x="0" y="11813221"/>
            <a:ext cx="5414035" cy="28104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025" dirty="0"/>
              <a:t>A titre informatif et non contractuel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ED4D8ED-3F3B-7007-E8DD-AD4367DCB2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26447"/>
            <a:ext cx="6858000" cy="428911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9B4ABEE-19E9-7EEC-D156-19C53FBDFC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796643"/>
            <a:ext cx="6858000" cy="401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242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DFE61-7323-D222-40F0-327938A97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9D313F-E409-B03B-94C9-46B64D31E3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89859"/>
            <a:ext cx="5414035" cy="370816"/>
          </a:xfrm>
        </p:spPr>
        <p:txBody>
          <a:bodyPr>
            <a:normAutofit fontScale="90000"/>
          </a:bodyPr>
          <a:lstStyle/>
          <a:p>
            <a:pPr algn="l"/>
            <a:r>
              <a:rPr lang="fr-FR" sz="2025" dirty="0">
                <a:solidFill>
                  <a:srgbClr val="923332"/>
                </a:solidFill>
              </a:rPr>
              <a:t>PLAN DE SECTEUR : </a:t>
            </a:r>
            <a:r>
              <a:rPr lang="fr-FR" sz="2000" dirty="0">
                <a:solidFill>
                  <a:srgbClr val="923332"/>
                </a:solidFill>
              </a:rPr>
              <a:t>Habitat</a:t>
            </a:r>
            <a:br>
              <a:rPr lang="fr-BE" sz="2400" dirty="0">
                <a:solidFill>
                  <a:srgbClr val="923332"/>
                </a:solidFill>
              </a:rPr>
            </a:br>
            <a:endParaRPr lang="fr-FR" sz="2025" dirty="0">
              <a:solidFill>
                <a:srgbClr val="923332"/>
              </a:solidFill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CC6D10A3-EA11-1C5E-C58A-6D6FE0710768}"/>
              </a:ext>
            </a:extLst>
          </p:cNvPr>
          <p:cNvCxnSpPr>
            <a:cxnSpLocks/>
          </p:cNvCxnSpPr>
          <p:nvPr/>
        </p:nvCxnSpPr>
        <p:spPr>
          <a:xfrm>
            <a:off x="0" y="720152"/>
            <a:ext cx="6858000" cy="0"/>
          </a:xfrm>
          <a:prstGeom prst="line">
            <a:avLst/>
          </a:prstGeom>
          <a:ln w="19050">
            <a:solidFill>
              <a:srgbClr val="9233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B6028106-69BB-F20C-A2ED-8DA423E701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64200" y="10045059"/>
            <a:ext cx="1193800" cy="1768162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D9FD8261-DF08-0EB7-6CC0-715A18A5686D}"/>
              </a:ext>
            </a:extLst>
          </p:cNvPr>
          <p:cNvSpPr txBox="1">
            <a:spLocks/>
          </p:cNvSpPr>
          <p:nvPr/>
        </p:nvSpPr>
        <p:spPr>
          <a:xfrm>
            <a:off x="0" y="11813221"/>
            <a:ext cx="5414035" cy="28104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025" dirty="0"/>
              <a:t>A titre informatif et non contractuel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67E70A-AFEE-CA4E-3AEE-B9EA207302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16843"/>
            <a:ext cx="6858000" cy="368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312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895B2-A0A2-A38D-2EFA-B5F68BC0C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C60FF5-E585-2B72-DB1D-842ADDE485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21628"/>
            <a:ext cx="6645729" cy="165047"/>
          </a:xfrm>
        </p:spPr>
        <p:txBody>
          <a:bodyPr>
            <a:normAutofit fontScale="90000"/>
          </a:bodyPr>
          <a:lstStyle/>
          <a:p>
            <a:pPr algn="l"/>
            <a:r>
              <a:rPr lang="fr-FR" sz="2025" dirty="0">
                <a:solidFill>
                  <a:srgbClr val="923332"/>
                </a:solidFill>
              </a:rPr>
              <a:t>ZONE INONDABLE : aléa d’inondation par débordement et ruissellement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79A625B6-92DA-1E1E-E0C1-07CBDA7EC10E}"/>
              </a:ext>
            </a:extLst>
          </p:cNvPr>
          <p:cNvCxnSpPr>
            <a:cxnSpLocks/>
          </p:cNvCxnSpPr>
          <p:nvPr/>
        </p:nvCxnSpPr>
        <p:spPr>
          <a:xfrm>
            <a:off x="0" y="720152"/>
            <a:ext cx="6858000" cy="0"/>
          </a:xfrm>
          <a:prstGeom prst="line">
            <a:avLst/>
          </a:prstGeom>
          <a:ln w="19050">
            <a:solidFill>
              <a:srgbClr val="9233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011E64BA-DED8-43A8-51B7-4D2AC7E4D24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64200" y="10045059"/>
            <a:ext cx="1193800" cy="1768162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947BC61E-558E-5FDD-58E0-952AF6F32CD6}"/>
              </a:ext>
            </a:extLst>
          </p:cNvPr>
          <p:cNvSpPr txBox="1">
            <a:spLocks/>
          </p:cNvSpPr>
          <p:nvPr/>
        </p:nvSpPr>
        <p:spPr>
          <a:xfrm>
            <a:off x="0" y="11813221"/>
            <a:ext cx="5414035" cy="28104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025" dirty="0"/>
              <a:t>A titre informatif et non contractuel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12B8B0D-D2C1-CB25-8798-4C2F1DE5AB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20125"/>
            <a:ext cx="6858000" cy="4330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97191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4DCE14C911C40459204B57E56034FA5" ma:contentTypeVersion="13" ma:contentTypeDescription="Crée un document." ma:contentTypeScope="" ma:versionID="36b3350017fa052446e1ad4b72f48ffa">
  <xsd:schema xmlns:xsd="http://www.w3.org/2001/XMLSchema" xmlns:xs="http://www.w3.org/2001/XMLSchema" xmlns:p="http://schemas.microsoft.com/office/2006/metadata/properties" xmlns:ns2="7a19e97b-b952-464f-b251-7b0829c39508" xmlns:ns3="b2bb3a87-d54f-404c-886e-a89a6498d7af" targetNamespace="http://schemas.microsoft.com/office/2006/metadata/properties" ma:root="true" ma:fieldsID="491d77cfca9cd4d172ed6ea2187fae70" ns2:_="" ns3:_="">
    <xsd:import namespace="7a19e97b-b952-464f-b251-7b0829c39508"/>
    <xsd:import namespace="b2bb3a87-d54f-404c-886e-a89a6498d7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19e97b-b952-464f-b251-7b0829c395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d7468bf9-bfb9-414c-94ae-955a19ac49f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bb3a87-d54f-404c-886e-a89a6498d7a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9fb080f-b443-4364-91be-be75a6e442bb}" ma:internalName="TaxCatchAll" ma:showField="CatchAllData" ma:web="b2bb3a87-d54f-404c-886e-a89a6498d7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2bb3a87-d54f-404c-886e-a89a6498d7af" xsi:nil="true"/>
    <lcf76f155ced4ddcb4097134ff3c332f xmlns="7a19e97b-b952-464f-b251-7b0829c39508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A29C773-2DC2-459F-81A6-863A69D48B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a19e97b-b952-464f-b251-7b0829c39508"/>
    <ds:schemaRef ds:uri="b2bb3a87-d54f-404c-886e-a89a6498d7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30CD993-437B-41CC-BDFC-01D56D25330E}">
  <ds:schemaRefs>
    <ds:schemaRef ds:uri="http://schemas.microsoft.com/office/2006/metadata/properties"/>
    <ds:schemaRef ds:uri="http://schemas.microsoft.com/office/infopath/2007/PartnerControls"/>
    <ds:schemaRef ds:uri="b2bb3a87-d54f-404c-886e-a89a6498d7af"/>
    <ds:schemaRef ds:uri="7a19e97b-b952-464f-b251-7b0829c39508"/>
  </ds:schemaRefs>
</ds:datastoreItem>
</file>

<file path=customXml/itemProps3.xml><?xml version="1.0" encoding="utf-8"?>
<ds:datastoreItem xmlns:ds="http://schemas.openxmlformats.org/officeDocument/2006/customXml" ds:itemID="{9B46C656-3622-4595-9DA4-98CF4BD9DD3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1945</TotalTime>
  <Words>37</Words>
  <Application>Microsoft Office PowerPoint</Application>
  <PresentationFormat>Grand écran</PresentationFormat>
  <Paragraphs>6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Thème Office 2013 – 2022</vt:lpstr>
      <vt:lpstr>LOCALISATION – PARCELLE CADASTRALE</vt:lpstr>
      <vt:lpstr>PLAN DE SECTEUR : Habitat </vt:lpstr>
      <vt:lpstr>ZONE INONDABLE : aléa d’inondation par débordement et ruissellement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Lucie Denil</dc:creator>
  <cp:lastModifiedBy>Les Viviers Brabant Wallon</cp:lastModifiedBy>
  <cp:revision>51</cp:revision>
  <cp:lastPrinted>2026-02-13T11:33:24Z</cp:lastPrinted>
  <dcterms:created xsi:type="dcterms:W3CDTF">2024-01-09T14:04:04Z</dcterms:created>
  <dcterms:modified xsi:type="dcterms:W3CDTF">2026-10-20T14:45:45Z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0x01010044DCE14C911C40459204B57E56034FA5</vt:lpwstr>
  </property>
  <property fmtid="{D5CDD505-2E9C-101B-9397-08002B2CF9AE}" pid="3" name="MediaServiceImageTags">
    <vt:lpwstr/>
  </property>
</Properties>
</file>