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71" r:id="rId5"/>
    <p:sldId id="272" r:id="rId6"/>
    <p:sldId id="274" r:id="rId7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3332"/>
    <a:srgbClr val="908D8D"/>
    <a:srgbClr val="923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2"/>
  </p:normalViewPr>
  <p:slideViewPr>
    <p:cSldViewPr snapToGrid="0">
      <p:cViewPr>
        <p:scale>
          <a:sx n="86" d="100"/>
          <a:sy n="86" d="100"/>
        </p:scale>
        <p:origin x="2952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 Viviers Brabant Wallon" userId="efbfad86-7f6a-4021-9539-4021279bffca" providerId="ADAL" clId="{07CD38A0-6DDC-4F24-863A-22A56D8D9697}"/>
    <pc:docChg chg="undo custSel delSld modSld">
      <pc:chgData name="Les Viviers Brabant Wallon" userId="efbfad86-7f6a-4021-9539-4021279bffca" providerId="ADAL" clId="{07CD38A0-6DDC-4F24-863A-22A56D8D9697}" dt="2026-10-16T08:49:16.486" v="466" actId="14100"/>
      <pc:docMkLst>
        <pc:docMk/>
      </pc:docMkLst>
      <pc:sldChg chg="addSp delSp modSp mod">
        <pc:chgData name="Les Viviers Brabant Wallon" userId="efbfad86-7f6a-4021-9539-4021279bffca" providerId="ADAL" clId="{07CD38A0-6DDC-4F24-863A-22A56D8D9697}" dt="2026-10-16T08:49:16.486" v="466" actId="14100"/>
        <pc:sldMkLst>
          <pc:docMk/>
          <pc:sldMk cId="1255242929" sldId="271"/>
        </pc:sldMkLst>
        <pc:picChg chg="add del mod">
          <ac:chgData name="Les Viviers Brabant Wallon" userId="efbfad86-7f6a-4021-9539-4021279bffca" providerId="ADAL" clId="{07CD38A0-6DDC-4F24-863A-22A56D8D9697}" dt="2026-10-16T08:46:46.576" v="453" actId="478"/>
          <ac:picMkLst>
            <pc:docMk/>
            <pc:sldMk cId="1255242929" sldId="271"/>
            <ac:picMk id="6" creationId="{C4B22CF6-9D8C-BA94-676F-C0406C0BBA31}"/>
          </ac:picMkLst>
        </pc:picChg>
        <pc:picChg chg="add mod">
          <ac:chgData name="Les Viviers Brabant Wallon" userId="efbfad86-7f6a-4021-9539-4021279bffca" providerId="ADAL" clId="{07CD38A0-6DDC-4F24-863A-22A56D8D9697}" dt="2026-10-16T08:49:16.486" v="466" actId="14100"/>
          <ac:picMkLst>
            <pc:docMk/>
            <pc:sldMk cId="1255242929" sldId="271"/>
            <ac:picMk id="7" creationId="{9B3E675B-9C3D-1ACE-61C1-DF1B70F4FE33}"/>
          </ac:picMkLst>
        </pc:picChg>
        <pc:picChg chg="add del mod">
          <ac:chgData name="Les Viviers Brabant Wallon" userId="efbfad86-7f6a-4021-9539-4021279bffca" providerId="ADAL" clId="{07CD38A0-6DDC-4F24-863A-22A56D8D9697}" dt="2026-10-16T08:44:53.498" v="449" actId="478"/>
          <ac:picMkLst>
            <pc:docMk/>
            <pc:sldMk cId="1255242929" sldId="271"/>
            <ac:picMk id="8" creationId="{AB872B2E-A216-F56E-D8AA-304B3E0DA47B}"/>
          </ac:picMkLst>
        </pc:picChg>
        <pc:picChg chg="add mod">
          <ac:chgData name="Les Viviers Brabant Wallon" userId="efbfad86-7f6a-4021-9539-4021279bffca" providerId="ADAL" clId="{07CD38A0-6DDC-4F24-863A-22A56D8D9697}" dt="2026-10-16T08:46:53.237" v="456" actId="14100"/>
          <ac:picMkLst>
            <pc:docMk/>
            <pc:sldMk cId="1255242929" sldId="271"/>
            <ac:picMk id="11" creationId="{D18E637B-AB84-AE54-EED5-9A9CDDAC811D}"/>
          </ac:picMkLst>
        </pc:picChg>
      </pc:sldChg>
      <pc:sldChg chg="addSp delSp modSp mod">
        <pc:chgData name="Les Viviers Brabant Wallon" userId="efbfad86-7f6a-4021-9539-4021279bffca" providerId="ADAL" clId="{07CD38A0-6DDC-4F24-863A-22A56D8D9697}" dt="2026-10-16T08:48:13.290" v="461" actId="20577"/>
        <pc:sldMkLst>
          <pc:docMk/>
          <pc:sldMk cId="4258312384" sldId="272"/>
        </pc:sldMkLst>
        <pc:spChg chg="add del mod">
          <ac:chgData name="Les Viviers Brabant Wallon" userId="efbfad86-7f6a-4021-9539-4021279bffca" providerId="ADAL" clId="{07CD38A0-6DDC-4F24-863A-22A56D8D9697}" dt="2026-10-16T08:48:13.290" v="461" actId="20577"/>
          <ac:spMkLst>
            <pc:docMk/>
            <pc:sldMk cId="4258312384" sldId="272"/>
            <ac:spMk id="2" creationId="{6C9D313F-E409-B03B-94C9-46B64D31E3F4}"/>
          </ac:spMkLst>
        </pc:spChg>
        <pc:picChg chg="add mod">
          <ac:chgData name="Les Viviers Brabant Wallon" userId="efbfad86-7f6a-4021-9539-4021279bffca" providerId="ADAL" clId="{07CD38A0-6DDC-4F24-863A-22A56D8D9697}" dt="2026-10-16T08:47:59.307" v="460" actId="1076"/>
          <ac:picMkLst>
            <pc:docMk/>
            <pc:sldMk cId="4258312384" sldId="272"/>
            <ac:picMk id="6" creationId="{2D28DFC3-4C11-7618-754F-022FBB61904F}"/>
          </ac:picMkLst>
        </pc:picChg>
        <pc:picChg chg="add del mod">
          <ac:chgData name="Les Viviers Brabant Wallon" userId="efbfad86-7f6a-4021-9539-4021279bffca" providerId="ADAL" clId="{07CD38A0-6DDC-4F24-863A-22A56D8D9697}" dt="2026-10-16T08:47:53.652" v="457" actId="478"/>
          <ac:picMkLst>
            <pc:docMk/>
            <pc:sldMk cId="4258312384" sldId="272"/>
            <ac:picMk id="8" creationId="{BAB8E5C0-6A41-4537-BCB4-E1F2C1A57544}"/>
          </ac:picMkLst>
        </pc:picChg>
      </pc:sldChg>
      <pc:sldChg chg="addSp delSp modSp mod">
        <pc:chgData name="Les Viviers Brabant Wallon" userId="efbfad86-7f6a-4021-9539-4021279bffca" providerId="ADAL" clId="{07CD38A0-6DDC-4F24-863A-22A56D8D9697}" dt="2026-10-16T08:48:42.006" v="464" actId="1076"/>
        <pc:sldMkLst>
          <pc:docMk/>
          <pc:sldMk cId="696971912" sldId="274"/>
        </pc:sldMkLst>
        <pc:spChg chg="mod">
          <ac:chgData name="Les Viviers Brabant Wallon" userId="efbfad86-7f6a-4021-9539-4021279bffca" providerId="ADAL" clId="{07CD38A0-6DDC-4F24-863A-22A56D8D9697}" dt="2026-10-08T07:52:49.739" v="440" actId="313"/>
          <ac:spMkLst>
            <pc:docMk/>
            <pc:sldMk cId="696971912" sldId="274"/>
            <ac:spMk id="2" creationId="{7EC60FF5-E585-2B72-DB1D-842ADDE485B6}"/>
          </ac:spMkLst>
        </pc:spChg>
        <pc:picChg chg="add del mod">
          <ac:chgData name="Les Viviers Brabant Wallon" userId="efbfad86-7f6a-4021-9539-4021279bffca" providerId="ADAL" clId="{07CD38A0-6DDC-4F24-863A-22A56D8D9697}" dt="2026-10-16T08:48:16.596" v="462" actId="478"/>
          <ac:picMkLst>
            <pc:docMk/>
            <pc:sldMk cId="696971912" sldId="274"/>
            <ac:picMk id="6" creationId="{943795FD-97FE-E6B0-CF37-4BE57AD05B02}"/>
          </ac:picMkLst>
        </pc:picChg>
        <pc:picChg chg="add mod">
          <ac:chgData name="Les Viviers Brabant Wallon" userId="efbfad86-7f6a-4021-9539-4021279bffca" providerId="ADAL" clId="{07CD38A0-6DDC-4F24-863A-22A56D8D9697}" dt="2026-10-16T08:48:42.006" v="464" actId="1076"/>
          <ac:picMkLst>
            <pc:docMk/>
            <pc:sldMk cId="696971912" sldId="274"/>
            <ac:picMk id="7" creationId="{C779E057-8E76-DC33-F3FB-762B6572E1E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33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83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01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37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14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15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22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99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15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3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60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4C43A-82EC-6C43-8F86-6FE64E2F5F0C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54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799AB-27D3-653A-A78F-1B5172F0D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67560-CFCD-7C3E-F200-F5E10CA72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PARCELLE CADASTRALE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946C353-A744-05FB-DFD1-953E12D936EC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4055C91-4E4A-348F-BD5F-727471164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E7C6F43-8566-08A7-DB5E-DDCC4BD1FB51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3E675B-9C3D-1ACE-61C1-DF1B70F4F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7728"/>
            <a:ext cx="6858000" cy="40076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8E637B-AB84-AE54-EED5-9A9CDDAC8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88980"/>
            <a:ext cx="6858000" cy="385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42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DFE61-7323-D222-40F0-327938A97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D313F-E409-B03B-94C9-46B64D31E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79629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PLAN DE SECTEUR : </a:t>
            </a:r>
            <a:r>
              <a:rPr lang="fr-FR" sz="2000" dirty="0">
                <a:solidFill>
                  <a:srgbClr val="923332"/>
                </a:solidFill>
              </a:rPr>
              <a:t>Habitat</a:t>
            </a:r>
            <a:br>
              <a:rPr lang="fr-BE" sz="2400" dirty="0">
                <a:solidFill>
                  <a:srgbClr val="923332"/>
                </a:solidFill>
              </a:rPr>
            </a:br>
            <a:endParaRPr lang="fr-FR" sz="2025" dirty="0">
              <a:solidFill>
                <a:srgbClr val="923332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C6D10A3-EA11-1C5E-C58A-6D6FE0710768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B6028106-69BB-F20C-A2ED-8DA423E701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D9FD8261-DF08-0EB7-6CC0-715A18A5686D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28DFC3-4C11-7618-754F-022FBB619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1841"/>
            <a:ext cx="6858000" cy="369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1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895B2-A0A2-A38D-2EFA-B5F68BC0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60FF5-E585-2B72-DB1D-842ADDE48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21628"/>
            <a:ext cx="6645729" cy="165047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ZONE INONDABLE : aléa d’inondation par débordement et ruissellement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9A625B6-92DA-1E1E-E0C1-07CBDA7EC10E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11E64BA-DED8-43A8-51B7-4D2AC7E4D2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47BC61E-558E-5FDD-58E0-952AF6F32CD6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79E057-8E76-DC33-F3FB-762B6572E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7049"/>
            <a:ext cx="6858000" cy="404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719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DCE14C911C40459204B57E56034FA5" ma:contentTypeVersion="13" ma:contentTypeDescription="Crée un document." ma:contentTypeScope="" ma:versionID="36b3350017fa052446e1ad4b72f48ffa">
  <xsd:schema xmlns:xsd="http://www.w3.org/2001/XMLSchema" xmlns:xs="http://www.w3.org/2001/XMLSchema" xmlns:p="http://schemas.microsoft.com/office/2006/metadata/properties" xmlns:ns2="7a19e97b-b952-464f-b251-7b0829c39508" xmlns:ns3="b2bb3a87-d54f-404c-886e-a89a6498d7af" targetNamespace="http://schemas.microsoft.com/office/2006/metadata/properties" ma:root="true" ma:fieldsID="491d77cfca9cd4d172ed6ea2187fae70" ns2:_="" ns3:_="">
    <xsd:import namespace="7a19e97b-b952-464f-b251-7b0829c39508"/>
    <xsd:import namespace="b2bb3a87-d54f-404c-886e-a89a6498d7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e97b-b952-464f-b251-7b0829c395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7468bf9-bfb9-414c-94ae-955a19ac49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b3a87-d54f-404c-886e-a89a6498d7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9fb080f-b443-4364-91be-be75a6e442bb}" ma:internalName="TaxCatchAll" ma:showField="CatchAllData" ma:web="b2bb3a87-d54f-404c-886e-a89a6498d7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bb3a87-d54f-404c-886e-a89a6498d7af" xsi:nil="true"/>
    <lcf76f155ced4ddcb4097134ff3c332f xmlns="7a19e97b-b952-464f-b251-7b0829c3950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29C773-2DC2-459F-81A6-863A69D48B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19e97b-b952-464f-b251-7b0829c39508"/>
    <ds:schemaRef ds:uri="b2bb3a87-d54f-404c-886e-a89a6498d7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0CD993-437B-41CC-BDFC-01D56D25330E}">
  <ds:schemaRefs>
    <ds:schemaRef ds:uri="http://schemas.microsoft.com/office/2006/metadata/properties"/>
    <ds:schemaRef ds:uri="http://schemas.microsoft.com/office/infopath/2007/PartnerControls"/>
    <ds:schemaRef ds:uri="b2bb3a87-d54f-404c-886e-a89a6498d7af"/>
    <ds:schemaRef ds:uri="7a19e97b-b952-464f-b251-7b0829c39508"/>
  </ds:schemaRefs>
</ds:datastoreItem>
</file>

<file path=customXml/itemProps3.xml><?xml version="1.0" encoding="utf-8"?>
<ds:datastoreItem xmlns:ds="http://schemas.openxmlformats.org/officeDocument/2006/customXml" ds:itemID="{9B46C656-3622-4595-9DA4-98CF4BD9DD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1596</TotalTime>
  <Words>37</Words>
  <Application>Microsoft Office PowerPoint</Application>
  <PresentationFormat>Grand écran</PresentationFormat>
  <Paragraphs>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 2013 – 2022</vt:lpstr>
      <vt:lpstr>LOCALISATION – PARCELLE CADASTRALE</vt:lpstr>
      <vt:lpstr>PLAN DE SECTEUR : Habitat </vt:lpstr>
      <vt:lpstr>ZONE INONDABLE : aléa d’inondation par débordement et ruissellement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 Denil</dc:creator>
  <cp:lastModifiedBy>Les Viviers Brabant Wallon</cp:lastModifiedBy>
  <cp:revision>51</cp:revision>
  <cp:lastPrinted>2026-02-13T11:33:24Z</cp:lastPrinted>
  <dcterms:created xsi:type="dcterms:W3CDTF">2024-01-09T14:04:04Z</dcterms:created>
  <dcterms:modified xsi:type="dcterms:W3CDTF">2026-10-16T08:49:44Z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0x01010044DCE14C911C40459204B57E56034FA5</vt:lpwstr>
  </property>
  <property fmtid="{D5CDD505-2E9C-101B-9397-08002B2CF9AE}" pid="3" name="MediaServiceImageTags">
    <vt:lpwstr/>
  </property>
</Properties>
</file>