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71" r:id="rId5"/>
    <p:sldId id="272" r:id="rId6"/>
    <p:sldId id="274" r:id="rId7"/>
    <p:sldId id="270" r:id="rId8"/>
    <p:sldId id="273" r:id="rId9"/>
    <p:sldId id="276" r:id="rId10"/>
  </p:sldIdLst>
  <p:sldSz cx="6858000" cy="12192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8D8D"/>
    <a:srgbClr val="923433"/>
    <a:srgbClr val="923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2"/>
  </p:normalViewPr>
  <p:slideViewPr>
    <p:cSldViewPr snapToGrid="0">
      <p:cViewPr>
        <p:scale>
          <a:sx n="82" d="100"/>
          <a:sy n="82" d="100"/>
        </p:scale>
        <p:origin x="20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 Viviers Lillois" userId="186c5da5-c698-4422-89eb-ebe498c329f6" providerId="ADAL" clId="{1CDE6160-077E-41FB-82CD-C5E248855BEF}"/>
    <pc:docChg chg="custSel modSld">
      <pc:chgData name="Les Viviers Lillois" userId="186c5da5-c698-4422-89eb-ebe498c329f6" providerId="ADAL" clId="{1CDE6160-077E-41FB-82CD-C5E248855BEF}" dt="2026-08-28T13:29:26.423" v="32" actId="478"/>
      <pc:docMkLst>
        <pc:docMk/>
      </pc:docMkLst>
      <pc:sldChg chg="delSp mod">
        <pc:chgData name="Les Viviers Lillois" userId="186c5da5-c698-4422-89eb-ebe498c329f6" providerId="ADAL" clId="{1CDE6160-077E-41FB-82CD-C5E248855BEF}" dt="2026-08-28T13:29:18.943" v="29" actId="478"/>
        <pc:sldMkLst>
          <pc:docMk/>
          <pc:sldMk cId="3688208849" sldId="270"/>
        </pc:sldMkLst>
        <pc:picChg chg="del">
          <ac:chgData name="Les Viviers Lillois" userId="186c5da5-c698-4422-89eb-ebe498c329f6" providerId="ADAL" clId="{1CDE6160-077E-41FB-82CD-C5E248855BEF}" dt="2026-08-28T13:29:17.699" v="28" actId="478"/>
          <ac:picMkLst>
            <pc:docMk/>
            <pc:sldMk cId="3688208849" sldId="270"/>
            <ac:picMk id="6" creationId="{CF54F2B5-83E6-3C06-1237-141AAB33B416}"/>
          </ac:picMkLst>
        </pc:picChg>
        <pc:picChg chg="del">
          <ac:chgData name="Les Viviers Lillois" userId="186c5da5-c698-4422-89eb-ebe498c329f6" providerId="ADAL" clId="{1CDE6160-077E-41FB-82CD-C5E248855BEF}" dt="2026-08-28T13:29:18.943" v="29" actId="478"/>
          <ac:picMkLst>
            <pc:docMk/>
            <pc:sldMk cId="3688208849" sldId="270"/>
            <ac:picMk id="7" creationId="{E3A697B3-641C-4EA2-A412-E964CC1C5D37}"/>
          </ac:picMkLst>
        </pc:picChg>
      </pc:sldChg>
      <pc:sldChg chg="addSp delSp modSp mod">
        <pc:chgData name="Les Viviers Lillois" userId="186c5da5-c698-4422-89eb-ebe498c329f6" providerId="ADAL" clId="{1CDE6160-077E-41FB-82CD-C5E248855BEF}" dt="2026-08-28T13:28:50.813" v="27" actId="1076"/>
        <pc:sldMkLst>
          <pc:docMk/>
          <pc:sldMk cId="1255242929" sldId="271"/>
        </pc:sldMkLst>
        <pc:picChg chg="add mod">
          <ac:chgData name="Les Viviers Lillois" userId="186c5da5-c698-4422-89eb-ebe498c329f6" providerId="ADAL" clId="{1CDE6160-077E-41FB-82CD-C5E248855BEF}" dt="2026-08-28T13:25:49.717" v="3" actId="1076"/>
          <ac:picMkLst>
            <pc:docMk/>
            <pc:sldMk cId="1255242929" sldId="271"/>
            <ac:picMk id="6" creationId="{4F1E3E07-4FC9-8F38-CC8B-72FE182DBD35}"/>
          </ac:picMkLst>
        </pc:picChg>
        <pc:picChg chg="del">
          <ac:chgData name="Les Viviers Lillois" userId="186c5da5-c698-4422-89eb-ebe498c329f6" providerId="ADAL" clId="{1CDE6160-077E-41FB-82CD-C5E248855BEF}" dt="2026-08-28T13:27:58.839" v="25" actId="478"/>
          <ac:picMkLst>
            <pc:docMk/>
            <pc:sldMk cId="1255242929" sldId="271"/>
            <ac:picMk id="7" creationId="{3954C8F4-5236-D87A-13D5-605AAEB12500}"/>
          </ac:picMkLst>
        </pc:picChg>
        <pc:picChg chg="del">
          <ac:chgData name="Les Viviers Lillois" userId="186c5da5-c698-4422-89eb-ebe498c329f6" providerId="ADAL" clId="{1CDE6160-077E-41FB-82CD-C5E248855BEF}" dt="2026-08-28T13:25:32.424" v="0" actId="478"/>
          <ac:picMkLst>
            <pc:docMk/>
            <pc:sldMk cId="1255242929" sldId="271"/>
            <ac:picMk id="9" creationId="{EFEC29A4-FBA3-ADB3-53A1-537E8A513F88}"/>
          </ac:picMkLst>
        </pc:picChg>
        <pc:picChg chg="add mod">
          <ac:chgData name="Les Viviers Lillois" userId="186c5da5-c698-4422-89eb-ebe498c329f6" providerId="ADAL" clId="{1CDE6160-077E-41FB-82CD-C5E248855BEF}" dt="2026-08-28T13:28:50.813" v="27" actId="1076"/>
          <ac:picMkLst>
            <pc:docMk/>
            <pc:sldMk cId="1255242929" sldId="271"/>
            <ac:picMk id="11" creationId="{B5A9E399-B13B-FB2B-023D-366BDADBC2C8}"/>
          </ac:picMkLst>
        </pc:picChg>
      </pc:sldChg>
      <pc:sldChg chg="addSp delSp modSp mod">
        <pc:chgData name="Les Viviers Lillois" userId="186c5da5-c698-4422-89eb-ebe498c329f6" providerId="ADAL" clId="{1CDE6160-077E-41FB-82CD-C5E248855BEF}" dt="2026-08-28T13:26:32.544" v="13" actId="1076"/>
        <pc:sldMkLst>
          <pc:docMk/>
          <pc:sldMk cId="4258312384" sldId="272"/>
        </pc:sldMkLst>
        <pc:picChg chg="del">
          <ac:chgData name="Les Viviers Lillois" userId="186c5da5-c698-4422-89eb-ebe498c329f6" providerId="ADAL" clId="{1CDE6160-077E-41FB-82CD-C5E248855BEF}" dt="2026-08-28T13:25:56.758" v="5" actId="478"/>
          <ac:picMkLst>
            <pc:docMk/>
            <pc:sldMk cId="4258312384" sldId="272"/>
            <ac:picMk id="6" creationId="{B9F760EA-E2F5-A250-8C6F-5265845507A3}"/>
          </ac:picMkLst>
        </pc:picChg>
        <pc:picChg chg="add mod">
          <ac:chgData name="Les Viviers Lillois" userId="186c5da5-c698-4422-89eb-ebe498c329f6" providerId="ADAL" clId="{1CDE6160-077E-41FB-82CD-C5E248855BEF}" dt="2026-08-28T13:26:13.758" v="8" actId="1076"/>
          <ac:picMkLst>
            <pc:docMk/>
            <pc:sldMk cId="4258312384" sldId="272"/>
            <ac:picMk id="7" creationId="{10C03F6E-8EB3-FA0B-CB0E-B4DC58DF4E64}"/>
          </ac:picMkLst>
        </pc:picChg>
        <pc:picChg chg="del">
          <ac:chgData name="Les Viviers Lillois" userId="186c5da5-c698-4422-89eb-ebe498c329f6" providerId="ADAL" clId="{1CDE6160-077E-41FB-82CD-C5E248855BEF}" dt="2026-08-28T13:25:55.812" v="4" actId="478"/>
          <ac:picMkLst>
            <pc:docMk/>
            <pc:sldMk cId="4258312384" sldId="272"/>
            <ac:picMk id="8" creationId="{62222FCB-5341-D854-3082-142E3BD260F4}"/>
          </ac:picMkLst>
        </pc:picChg>
        <pc:picChg chg="add mod">
          <ac:chgData name="Les Viviers Lillois" userId="186c5da5-c698-4422-89eb-ebe498c329f6" providerId="ADAL" clId="{1CDE6160-077E-41FB-82CD-C5E248855BEF}" dt="2026-08-28T13:26:32.544" v="13" actId="1076"/>
          <ac:picMkLst>
            <pc:docMk/>
            <pc:sldMk cId="4258312384" sldId="272"/>
            <ac:picMk id="11" creationId="{052FE9E2-863C-6915-357C-7B88AAB0028C}"/>
          </ac:picMkLst>
        </pc:picChg>
      </pc:sldChg>
      <pc:sldChg chg="delSp mod">
        <pc:chgData name="Les Viviers Lillois" userId="186c5da5-c698-4422-89eb-ebe498c329f6" providerId="ADAL" clId="{1CDE6160-077E-41FB-82CD-C5E248855BEF}" dt="2026-08-28T13:29:21.395" v="30" actId="478"/>
        <pc:sldMkLst>
          <pc:docMk/>
          <pc:sldMk cId="424199586" sldId="273"/>
        </pc:sldMkLst>
        <pc:picChg chg="del">
          <ac:chgData name="Les Viviers Lillois" userId="186c5da5-c698-4422-89eb-ebe498c329f6" providerId="ADAL" clId="{1CDE6160-077E-41FB-82CD-C5E248855BEF}" dt="2026-08-28T13:29:21.395" v="30" actId="478"/>
          <ac:picMkLst>
            <pc:docMk/>
            <pc:sldMk cId="424199586" sldId="273"/>
            <ac:picMk id="6" creationId="{63DAD2EB-F0EB-FE43-6858-52F5EC4A708A}"/>
          </ac:picMkLst>
        </pc:picChg>
      </pc:sldChg>
      <pc:sldChg chg="addSp delSp modSp mod">
        <pc:chgData name="Les Viviers Lillois" userId="186c5da5-c698-4422-89eb-ebe498c329f6" providerId="ADAL" clId="{1CDE6160-077E-41FB-82CD-C5E248855BEF}" dt="2026-08-28T13:27:10.433" v="24" actId="1076"/>
        <pc:sldMkLst>
          <pc:docMk/>
          <pc:sldMk cId="696971912" sldId="274"/>
        </pc:sldMkLst>
        <pc:picChg chg="del">
          <ac:chgData name="Les Viviers Lillois" userId="186c5da5-c698-4422-89eb-ebe498c329f6" providerId="ADAL" clId="{1CDE6160-077E-41FB-82CD-C5E248855BEF}" dt="2026-08-28T13:26:50.402" v="18" actId="478"/>
          <ac:picMkLst>
            <pc:docMk/>
            <pc:sldMk cId="696971912" sldId="274"/>
            <ac:picMk id="6" creationId="{FEA80AB0-FA1B-047B-8EAF-256C4A219D79}"/>
          </ac:picMkLst>
        </pc:picChg>
        <pc:picChg chg="del">
          <ac:chgData name="Les Viviers Lillois" userId="186c5da5-c698-4422-89eb-ebe498c329f6" providerId="ADAL" clId="{1CDE6160-077E-41FB-82CD-C5E248855BEF}" dt="2026-08-28T13:26:38.580" v="14" actId="478"/>
          <ac:picMkLst>
            <pc:docMk/>
            <pc:sldMk cId="696971912" sldId="274"/>
            <ac:picMk id="7" creationId="{682E68A8-8CAD-56B7-AE2E-098FD2E7ADD9}"/>
          </ac:picMkLst>
        </pc:picChg>
        <pc:picChg chg="add mod">
          <ac:chgData name="Les Viviers Lillois" userId="186c5da5-c698-4422-89eb-ebe498c329f6" providerId="ADAL" clId="{1CDE6160-077E-41FB-82CD-C5E248855BEF}" dt="2026-08-28T13:27:06.856" v="23" actId="1076"/>
          <ac:picMkLst>
            <pc:docMk/>
            <pc:sldMk cId="696971912" sldId="274"/>
            <ac:picMk id="8" creationId="{86737892-0EF2-9659-46B1-A72328D44E96}"/>
          </ac:picMkLst>
        </pc:picChg>
        <pc:picChg chg="add mod">
          <ac:chgData name="Les Viviers Lillois" userId="186c5da5-c698-4422-89eb-ebe498c329f6" providerId="ADAL" clId="{1CDE6160-077E-41FB-82CD-C5E248855BEF}" dt="2026-08-28T13:27:10.433" v="24" actId="1076"/>
          <ac:picMkLst>
            <pc:docMk/>
            <pc:sldMk cId="696971912" sldId="274"/>
            <ac:picMk id="11" creationId="{05140796-9B8F-05E9-9602-10BC0A1377F7}"/>
          </ac:picMkLst>
        </pc:picChg>
      </pc:sldChg>
      <pc:sldChg chg="delSp mod">
        <pc:chgData name="Les Viviers Lillois" userId="186c5da5-c698-4422-89eb-ebe498c329f6" providerId="ADAL" clId="{1CDE6160-077E-41FB-82CD-C5E248855BEF}" dt="2026-08-28T13:29:26.423" v="32" actId="478"/>
        <pc:sldMkLst>
          <pc:docMk/>
          <pc:sldMk cId="2283296993" sldId="276"/>
        </pc:sldMkLst>
        <pc:picChg chg="del">
          <ac:chgData name="Les Viviers Lillois" userId="186c5da5-c698-4422-89eb-ebe498c329f6" providerId="ADAL" clId="{1CDE6160-077E-41FB-82CD-C5E248855BEF}" dt="2026-08-28T13:29:26.423" v="32" actId="478"/>
          <ac:picMkLst>
            <pc:docMk/>
            <pc:sldMk cId="2283296993" sldId="276"/>
            <ac:picMk id="6" creationId="{383FD5F9-D265-44ED-97B2-A8768CDF252E}"/>
          </ac:picMkLst>
        </pc:picChg>
        <pc:picChg chg="del">
          <ac:chgData name="Les Viviers Lillois" userId="186c5da5-c698-4422-89eb-ebe498c329f6" providerId="ADAL" clId="{1CDE6160-077E-41FB-82CD-C5E248855BEF}" dt="2026-08-28T13:29:24.833" v="31" actId="478"/>
          <ac:picMkLst>
            <pc:docMk/>
            <pc:sldMk cId="2283296993" sldId="276"/>
            <ac:picMk id="7" creationId="{10563274-45F1-7A6C-3052-53A3D642772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334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33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8607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39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301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037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8148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8515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22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991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84C43A-82EC-6C43-8F86-6FE64E2F5F0C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156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4C43A-82EC-6C43-8F86-6FE64E2F5F0C}" type="datetimeFigureOut">
              <a:rPr lang="fr-FR" smtClean="0"/>
              <a:t>28/08/2026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6F922-B0CA-594F-B630-2C036C15C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4543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799AB-27D3-653A-A78F-1B5172F0D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067560-CFCD-7C3E-F200-F5E10CA72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LOCALISATION – PARCELLE CADASTRALE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E946C353-A744-05FB-DFD1-953E12D936EC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04055C91-4E4A-348F-BD5F-7274711643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8E7C6F43-8566-08A7-DB5E-DDCC4BD1FB51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1E3E07-4FC9-8F38-CC8B-72FE182DB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5081938"/>
            <a:ext cx="6858000" cy="438705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5A9E399-B13B-FB2B-023D-366BDADBC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87522"/>
            <a:ext cx="6858000" cy="375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242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DFE61-7323-D222-40F0-327938A97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9D313F-E409-B03B-94C9-46B64D31E3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PLAN DE SECTEUR (Zone d’habitat)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CC6D10A3-EA11-1C5E-C58A-6D6FE0710768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B6028106-69BB-F20C-A2ED-8DA423E701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9FD8261-DF08-0EB7-6CC0-715A18A5686D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0C03F6E-8EB3-FA0B-CB0E-B4DC58DF4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4765" y="793627"/>
            <a:ext cx="3238952" cy="483937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52FE9E2-863C-6915-357C-7B88AAB002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824" y="5454709"/>
            <a:ext cx="5897105" cy="379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312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895B2-A0A2-A38D-2EFA-B5F68BC0C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C60FF5-E585-2B72-DB1D-842ADDE48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ZONE INONDABLE : hors zone inondable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9A625B6-92DA-1E1E-E0C1-07CBDA7EC10E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011E64BA-DED8-43A8-51B7-4D2AC7E4D2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947BC61E-558E-5FDD-58E0-952AF6F32CD6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6737892-0EF2-9659-46B1-A72328D44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336435"/>
            <a:ext cx="6858000" cy="387859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5140796-9B8F-05E9-9602-10BC0A1377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680" y="5426502"/>
            <a:ext cx="3486637" cy="172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971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A0A394-90CB-3846-842E-7AFFFF90D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LIDAXES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7DDBCBD4-6707-6D13-B295-2DB327106F39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3CD00654-67A5-457E-8C7A-A194963E11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0D9DCCFF-1984-D8C0-DF98-9B87943E3DF5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</p:spTree>
    <p:extLst>
      <p:ext uri="{BB962C8B-B14F-4D97-AF65-F5344CB8AC3E}">
        <p14:creationId xmlns:p14="http://schemas.microsoft.com/office/powerpoint/2010/main" val="3688208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3BFA2-C38C-A540-428B-299E22C7E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41BEDE-D3F8-CAB1-9F10-E1E83F4EDF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CHEMINS VICINAUX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F183906-0365-38AB-7022-FE3EDD275479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1DA23FAC-2B50-DD92-E55E-CEFCB8E9A4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7A4D354D-283B-4184-DDBE-A0344E8BE22D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</p:spTree>
    <p:extLst>
      <p:ext uri="{BB962C8B-B14F-4D97-AF65-F5344CB8AC3E}">
        <p14:creationId xmlns:p14="http://schemas.microsoft.com/office/powerpoint/2010/main" val="424199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0613A-0868-6128-140C-A76D68ED7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AE10CC-354A-5F46-F151-4650D5A3E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035" y="271530"/>
            <a:ext cx="5414035" cy="281046"/>
          </a:xfrm>
        </p:spPr>
        <p:txBody>
          <a:bodyPr>
            <a:normAutofit fontScale="90000"/>
          </a:bodyPr>
          <a:lstStyle/>
          <a:p>
            <a:pPr algn="l"/>
            <a:r>
              <a:rPr lang="fr-FR" sz="2025" dirty="0">
                <a:solidFill>
                  <a:srgbClr val="923332"/>
                </a:solidFill>
              </a:rPr>
              <a:t>LOTISSEMENTS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0DAE7A3B-8AF9-5D2A-C32A-50C2E823D5FE}"/>
              </a:ext>
            </a:extLst>
          </p:cNvPr>
          <p:cNvCxnSpPr>
            <a:cxnSpLocks/>
          </p:cNvCxnSpPr>
          <p:nvPr/>
        </p:nvCxnSpPr>
        <p:spPr>
          <a:xfrm>
            <a:off x="0" y="720152"/>
            <a:ext cx="6858000" cy="0"/>
          </a:xfrm>
          <a:prstGeom prst="line">
            <a:avLst/>
          </a:prstGeom>
          <a:ln w="19050">
            <a:solidFill>
              <a:srgbClr val="9233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2BA266F7-AF92-31DD-67C5-C626B34821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4200" y="10045059"/>
            <a:ext cx="1193800" cy="1768162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B803C7B4-70AB-74B1-F456-219A80D5A987}"/>
              </a:ext>
            </a:extLst>
          </p:cNvPr>
          <p:cNvSpPr txBox="1">
            <a:spLocks/>
          </p:cNvSpPr>
          <p:nvPr/>
        </p:nvSpPr>
        <p:spPr>
          <a:xfrm>
            <a:off x="0" y="11813221"/>
            <a:ext cx="5414035" cy="28104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025" dirty="0"/>
              <a:t>A titre informatif et non contractuel </a:t>
            </a:r>
          </a:p>
        </p:txBody>
      </p:sp>
    </p:spTree>
    <p:extLst>
      <p:ext uri="{BB962C8B-B14F-4D97-AF65-F5344CB8AC3E}">
        <p14:creationId xmlns:p14="http://schemas.microsoft.com/office/powerpoint/2010/main" val="228329699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CE14C911C40459204B57E56034FA5" ma:contentTypeVersion="13" ma:contentTypeDescription="Crée un document." ma:contentTypeScope="" ma:versionID="1123596c2640a31793ee48420dea2f5c">
  <xsd:schema xmlns:xsd="http://www.w3.org/2001/XMLSchema" xmlns:xs="http://www.w3.org/2001/XMLSchema" xmlns:p="http://schemas.microsoft.com/office/2006/metadata/properties" xmlns:ns2="7a19e97b-b952-464f-b251-7b0829c39508" xmlns:ns3="b2bb3a87-d54f-404c-886e-a89a6498d7af" targetNamespace="http://schemas.microsoft.com/office/2006/metadata/properties" ma:root="true" ma:fieldsID="7857c3b0a8e3fd76bf41b15a0296e478" ns2:_="" ns3:_="">
    <xsd:import namespace="7a19e97b-b952-464f-b251-7b0829c39508"/>
    <xsd:import namespace="b2bb3a87-d54f-404c-886e-a89a6498d7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19e97b-b952-464f-b251-7b0829c395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d7468bf9-bfb9-414c-94ae-955a19ac49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bb3a87-d54f-404c-886e-a89a6498d7af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371d5f9-871e-439c-b760-1a82277490ed}" ma:internalName="TaxCatchAll" ma:showField="CatchAllData" ma:web="b2bb3a87-d54f-404c-886e-a89a6498d7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2bb3a87-d54f-404c-886e-a89a6498d7af" xsi:nil="true"/>
    <lcf76f155ced4ddcb4097134ff3c332f xmlns="7a19e97b-b952-464f-b251-7b0829c3950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A758A2-949F-4331-B83F-DA4E5300B7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19e97b-b952-464f-b251-7b0829c39508"/>
    <ds:schemaRef ds:uri="b2bb3a87-d54f-404c-886e-a89a6498d7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30CD993-437B-41CC-BDFC-01D56D25330E}">
  <ds:schemaRefs>
    <ds:schemaRef ds:uri="http://schemas.microsoft.com/office/2006/metadata/properties"/>
    <ds:schemaRef ds:uri="http://schemas.microsoft.com/office/infopath/2007/PartnerControls"/>
    <ds:schemaRef ds:uri="b2bb3a87-d54f-404c-886e-a89a6498d7af"/>
    <ds:schemaRef ds:uri="7a19e97b-b952-464f-b251-7b0829c39508"/>
  </ds:schemaRefs>
</ds:datastoreItem>
</file>

<file path=customXml/itemProps3.xml><?xml version="1.0" encoding="utf-8"?>
<ds:datastoreItem xmlns:ds="http://schemas.openxmlformats.org/officeDocument/2006/customXml" ds:itemID="{9B46C656-3622-4595-9DA4-98CF4BD9DD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1525</TotalTime>
  <Words>57</Words>
  <Application>Microsoft Office PowerPoint</Application>
  <PresentationFormat>Grand écran</PresentationFormat>
  <Paragraphs>12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 2013 – 2022</vt:lpstr>
      <vt:lpstr>LOCALISATION – PARCELLE CADASTRALE</vt:lpstr>
      <vt:lpstr>PLAN DE SECTEUR (Zone d’habitat)</vt:lpstr>
      <vt:lpstr>ZONE INONDABLE : hors zone inondable</vt:lpstr>
      <vt:lpstr>LIDAXES</vt:lpstr>
      <vt:lpstr>CHEMINS VICINAUX</vt:lpstr>
      <vt:lpstr>LOTISSEMENTS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Lucie Denil</dc:creator>
  <cp:lastModifiedBy>Les Viviers Lillois</cp:lastModifiedBy>
  <cp:revision>51</cp:revision>
  <cp:lastPrinted>2026-02-13T11:33:24Z</cp:lastPrinted>
  <dcterms:created xsi:type="dcterms:W3CDTF">2024-01-09T14:04:04Z</dcterms:created>
  <dcterms:modified xsi:type="dcterms:W3CDTF">2026-08-28T13:30:12Z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0x01010044DCE14C911C40459204B57E56034FA5</vt:lpwstr>
  </property>
  <property fmtid="{D5CDD505-2E9C-101B-9397-08002B2CF9AE}" pid="3" name="MediaServiceImageTags">
    <vt:lpwstr/>
  </property>
</Properties>
</file>