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71" r:id="rId5"/>
    <p:sldId id="272" r:id="rId6"/>
    <p:sldId id="274" r:id="rId7"/>
    <p:sldId id="270" r:id="rId8"/>
    <p:sldId id="273" r:id="rId9"/>
    <p:sldId id="276" r:id="rId10"/>
  </p:sldIdLst>
  <p:sldSz cx="6858000" cy="12192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8D8D"/>
    <a:srgbClr val="923433"/>
    <a:srgbClr val="923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AA67FC-0C8F-42D7-B8DE-6FEE127EBE06}" v="4" dt="2026-09-08T14:38:02.2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2"/>
  </p:normalViewPr>
  <p:slideViewPr>
    <p:cSldViewPr snapToGrid="0">
      <p:cViewPr varScale="1">
        <p:scale>
          <a:sx n="51" d="100"/>
          <a:sy n="51" d="100"/>
        </p:scale>
        <p:origin x="27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 Viviers Lillois" userId="186c5da5-c698-4422-89eb-ebe498c329f6" providerId="ADAL" clId="{1CDE6160-077E-41FB-82CD-C5E248855BEF}"/>
    <pc:docChg chg="custSel modSld">
      <pc:chgData name="Les Viviers Lillois" userId="186c5da5-c698-4422-89eb-ebe498c329f6" providerId="ADAL" clId="{1CDE6160-077E-41FB-82CD-C5E248855BEF}" dt="2026-08-28T14:07:50.738" v="61" actId="688"/>
      <pc:docMkLst>
        <pc:docMk/>
      </pc:docMkLst>
      <pc:sldChg chg="delSp mod">
        <pc:chgData name="Les Viviers Lillois" userId="186c5da5-c698-4422-89eb-ebe498c329f6" providerId="ADAL" clId="{1CDE6160-077E-41FB-82CD-C5E248855BEF}" dt="2026-08-28T13:29:18.943" v="29" actId="478"/>
        <pc:sldMkLst>
          <pc:docMk/>
          <pc:sldMk cId="3688208849" sldId="270"/>
        </pc:sldMkLst>
      </pc:sldChg>
      <pc:sldChg chg="addSp delSp modSp mod">
        <pc:chgData name="Les Viviers Lillois" userId="186c5da5-c698-4422-89eb-ebe498c329f6" providerId="ADAL" clId="{1CDE6160-077E-41FB-82CD-C5E248855BEF}" dt="2026-08-28T14:07:23.636" v="53" actId="1076"/>
        <pc:sldMkLst>
          <pc:docMk/>
          <pc:sldMk cId="1255242929" sldId="271"/>
        </pc:sldMkLst>
      </pc:sldChg>
      <pc:sldChg chg="addSp delSp modSp mod">
        <pc:chgData name="Les Viviers Lillois" userId="186c5da5-c698-4422-89eb-ebe498c329f6" providerId="ADAL" clId="{1CDE6160-077E-41FB-82CD-C5E248855BEF}" dt="2026-08-28T14:07:39.601" v="59" actId="1076"/>
        <pc:sldMkLst>
          <pc:docMk/>
          <pc:sldMk cId="4258312384" sldId="272"/>
        </pc:sldMkLst>
      </pc:sldChg>
      <pc:sldChg chg="delSp mod">
        <pc:chgData name="Les Viviers Lillois" userId="186c5da5-c698-4422-89eb-ebe498c329f6" providerId="ADAL" clId="{1CDE6160-077E-41FB-82CD-C5E248855BEF}" dt="2026-08-28T13:29:21.395" v="30" actId="478"/>
        <pc:sldMkLst>
          <pc:docMk/>
          <pc:sldMk cId="424199586" sldId="273"/>
        </pc:sldMkLst>
      </pc:sldChg>
      <pc:sldChg chg="addSp delSp modSp mod">
        <pc:chgData name="Les Viviers Lillois" userId="186c5da5-c698-4422-89eb-ebe498c329f6" providerId="ADAL" clId="{1CDE6160-077E-41FB-82CD-C5E248855BEF}" dt="2026-08-28T14:07:50.738" v="61" actId="688"/>
        <pc:sldMkLst>
          <pc:docMk/>
          <pc:sldMk cId="696971912" sldId="274"/>
        </pc:sldMkLst>
      </pc:sldChg>
      <pc:sldChg chg="delSp mod">
        <pc:chgData name="Les Viviers Lillois" userId="186c5da5-c698-4422-89eb-ebe498c329f6" providerId="ADAL" clId="{1CDE6160-077E-41FB-82CD-C5E248855BEF}" dt="2026-08-28T13:29:26.423" v="32" actId="478"/>
        <pc:sldMkLst>
          <pc:docMk/>
          <pc:sldMk cId="2283296993" sldId="276"/>
        </pc:sldMkLst>
      </pc:sldChg>
    </pc:docChg>
  </pc:docChgLst>
  <pc:docChgLst>
    <pc:chgData name="Edouard Stephenne" userId="26612149-1322-49a6-a252-3804e809c520" providerId="ADAL" clId="{A3868CB2-DDF9-46C7-85DF-0972BBAA3503}"/>
    <pc:docChg chg="custSel modSld">
      <pc:chgData name="Edouard Stephenne" userId="26612149-1322-49a6-a252-3804e809c520" providerId="ADAL" clId="{A3868CB2-DDF9-46C7-85DF-0972BBAA3503}" dt="2026-09-08T14:42:56.406" v="117" actId="14100"/>
      <pc:docMkLst>
        <pc:docMk/>
      </pc:docMkLst>
      <pc:sldChg chg="addSp delSp modSp mod">
        <pc:chgData name="Edouard Stephenne" userId="26612149-1322-49a6-a252-3804e809c520" providerId="ADAL" clId="{A3868CB2-DDF9-46C7-85DF-0972BBAA3503}" dt="2026-09-08T14:38:21.363" v="111"/>
        <pc:sldMkLst>
          <pc:docMk/>
          <pc:sldMk cId="3688208849" sldId="270"/>
        </pc:sldMkLst>
        <pc:spChg chg="add del mod">
          <ac:chgData name="Edouard Stephenne" userId="26612149-1322-49a6-a252-3804e809c520" providerId="ADAL" clId="{A3868CB2-DDF9-46C7-85DF-0972BBAA3503}" dt="2026-09-08T14:38:21.363" v="111"/>
          <ac:spMkLst>
            <pc:docMk/>
            <pc:sldMk cId="3688208849" sldId="270"/>
            <ac:spMk id="3" creationId="{F7FDAD26-8CAE-8658-7972-5EAA0EC48BEE}"/>
          </ac:spMkLst>
        </pc:spChg>
        <pc:picChg chg="add mod">
          <ac:chgData name="Edouard Stephenne" userId="26612149-1322-49a6-a252-3804e809c520" providerId="ADAL" clId="{A3868CB2-DDF9-46C7-85DF-0972BBAA3503}" dt="2026-09-08T14:38:20.505" v="109" actId="1076"/>
          <ac:picMkLst>
            <pc:docMk/>
            <pc:sldMk cId="3688208849" sldId="270"/>
            <ac:picMk id="7" creationId="{08246838-5731-A5B9-267C-10C0CC6BCD21}"/>
          </ac:picMkLst>
        </pc:picChg>
      </pc:sldChg>
      <pc:sldChg chg="addSp delSp modSp mod">
        <pc:chgData name="Edouard Stephenne" userId="26612149-1322-49a6-a252-3804e809c520" providerId="ADAL" clId="{A3868CB2-DDF9-46C7-85DF-0972BBAA3503}" dt="2026-09-08T14:31:25.343" v="17"/>
        <pc:sldMkLst>
          <pc:docMk/>
          <pc:sldMk cId="1255242929" sldId="271"/>
        </pc:sldMkLst>
        <pc:spChg chg="add del mod">
          <ac:chgData name="Edouard Stephenne" userId="26612149-1322-49a6-a252-3804e809c520" providerId="ADAL" clId="{A3868CB2-DDF9-46C7-85DF-0972BBAA3503}" dt="2026-09-08T14:30:51.021" v="8"/>
          <ac:spMkLst>
            <pc:docMk/>
            <pc:sldMk cId="1255242929" sldId="271"/>
            <ac:spMk id="8" creationId="{BB576536-7361-89A4-B041-A28C7446D669}"/>
          </ac:spMkLst>
        </pc:spChg>
        <pc:spChg chg="add del mod">
          <ac:chgData name="Edouard Stephenne" userId="26612149-1322-49a6-a252-3804e809c520" providerId="ADAL" clId="{A3868CB2-DDF9-46C7-85DF-0972BBAA3503}" dt="2026-09-08T14:31:25.343" v="17"/>
          <ac:spMkLst>
            <pc:docMk/>
            <pc:sldMk cId="1255242929" sldId="271"/>
            <ac:spMk id="9" creationId="{3888F92F-2EE2-3C17-7C57-FA9B02EEA29F}"/>
          </ac:spMkLst>
        </pc:spChg>
        <pc:picChg chg="add mod">
          <ac:chgData name="Edouard Stephenne" userId="26612149-1322-49a6-a252-3804e809c520" providerId="ADAL" clId="{A3868CB2-DDF9-46C7-85DF-0972BBAA3503}" dt="2026-09-08T14:31:17.510" v="15" actId="14100"/>
          <ac:picMkLst>
            <pc:docMk/>
            <pc:sldMk cId="1255242929" sldId="271"/>
            <ac:picMk id="6" creationId="{D8C279FF-8EF2-FC90-2DDC-385F537FC75E}"/>
          </ac:picMkLst>
        </pc:picChg>
        <pc:picChg chg="del mod">
          <ac:chgData name="Edouard Stephenne" userId="26612149-1322-49a6-a252-3804e809c520" providerId="ADAL" clId="{A3868CB2-DDF9-46C7-85DF-0972BBAA3503}" dt="2026-09-08T14:28:14.789" v="1" actId="478"/>
          <ac:picMkLst>
            <pc:docMk/>
            <pc:sldMk cId="1255242929" sldId="271"/>
            <ac:picMk id="7" creationId="{3F70D06E-A900-3049-C0FB-DC1B0C33AE6A}"/>
          </ac:picMkLst>
        </pc:picChg>
        <pc:picChg chg="add mod">
          <ac:chgData name="Edouard Stephenne" userId="26612149-1322-49a6-a252-3804e809c520" providerId="ADAL" clId="{A3868CB2-DDF9-46C7-85DF-0972BBAA3503}" dt="2026-09-08T14:31:10.849" v="13" actId="1076"/>
          <ac:picMkLst>
            <pc:docMk/>
            <pc:sldMk cId="1255242929" sldId="271"/>
            <ac:picMk id="12" creationId="{B60D18CD-E8E4-1BE6-B351-617F9201C03C}"/>
          </ac:picMkLst>
        </pc:picChg>
      </pc:sldChg>
      <pc:sldChg chg="addSp delSp modSp mod">
        <pc:chgData name="Edouard Stephenne" userId="26612149-1322-49a6-a252-3804e809c520" providerId="ADAL" clId="{A3868CB2-DDF9-46C7-85DF-0972BBAA3503}" dt="2026-09-08T14:36:17.144" v="104" actId="20577"/>
        <pc:sldMkLst>
          <pc:docMk/>
          <pc:sldMk cId="4258312384" sldId="272"/>
        </pc:sldMkLst>
        <pc:spChg chg="mod">
          <ac:chgData name="Edouard Stephenne" userId="26612149-1322-49a6-a252-3804e809c520" providerId="ADAL" clId="{A3868CB2-DDF9-46C7-85DF-0972BBAA3503}" dt="2026-09-08T14:36:17.144" v="104" actId="20577"/>
          <ac:spMkLst>
            <pc:docMk/>
            <pc:sldMk cId="4258312384" sldId="272"/>
            <ac:spMk id="2" creationId="{6C9D313F-E409-B03B-94C9-46B64D31E3F4}"/>
          </ac:spMkLst>
        </pc:spChg>
        <pc:spChg chg="add del mod">
          <ac:chgData name="Edouard Stephenne" userId="26612149-1322-49a6-a252-3804e809c520" providerId="ADAL" clId="{A3868CB2-DDF9-46C7-85DF-0972BBAA3503}" dt="2026-09-08T14:32:52.738" v="25"/>
          <ac:spMkLst>
            <pc:docMk/>
            <pc:sldMk cId="4258312384" sldId="272"/>
            <ac:spMk id="3" creationId="{83FDA0E6-EBD8-85C7-E8E3-39156E3B6C27}"/>
          </ac:spMkLst>
        </pc:spChg>
        <pc:spChg chg="add mod">
          <ac:chgData name="Edouard Stephenne" userId="26612149-1322-49a6-a252-3804e809c520" providerId="ADAL" clId="{A3868CB2-DDF9-46C7-85DF-0972BBAA3503}" dt="2026-09-08T14:36:10.449" v="86" actId="1076"/>
          <ac:spMkLst>
            <pc:docMk/>
            <pc:sldMk cId="4258312384" sldId="272"/>
            <ac:spMk id="8" creationId="{DC8B759A-5328-9070-42AA-949C8BE523AE}"/>
          </ac:spMkLst>
        </pc:spChg>
        <pc:picChg chg="add mod">
          <ac:chgData name="Edouard Stephenne" userId="26612149-1322-49a6-a252-3804e809c520" providerId="ADAL" clId="{A3868CB2-DDF9-46C7-85DF-0972BBAA3503}" dt="2026-09-08T14:36:07.480" v="85" actId="1076"/>
          <ac:picMkLst>
            <pc:docMk/>
            <pc:sldMk cId="4258312384" sldId="272"/>
            <ac:picMk id="7" creationId="{887FE988-9114-DBA6-90A3-4893CF73EB0C}"/>
          </ac:picMkLst>
        </pc:picChg>
        <pc:picChg chg="del mod">
          <ac:chgData name="Edouard Stephenne" userId="26612149-1322-49a6-a252-3804e809c520" providerId="ADAL" clId="{A3868CB2-DDF9-46C7-85DF-0972BBAA3503}" dt="2026-09-08T14:31:30.838" v="19" actId="478"/>
          <ac:picMkLst>
            <pc:docMk/>
            <pc:sldMk cId="4258312384" sldId="272"/>
            <ac:picMk id="9" creationId="{9D20B910-DC91-C2D3-DF0D-7D21EF95B59C}"/>
          </ac:picMkLst>
        </pc:picChg>
      </pc:sldChg>
      <pc:sldChg chg="addSp modSp mod">
        <pc:chgData name="Edouard Stephenne" userId="26612149-1322-49a6-a252-3804e809c520" providerId="ADAL" clId="{A3868CB2-DDF9-46C7-85DF-0972BBAA3503}" dt="2026-09-08T14:40:51.540" v="114" actId="14100"/>
        <pc:sldMkLst>
          <pc:docMk/>
          <pc:sldMk cId="424199586" sldId="273"/>
        </pc:sldMkLst>
        <pc:picChg chg="add mod">
          <ac:chgData name="Edouard Stephenne" userId="26612149-1322-49a6-a252-3804e809c520" providerId="ADAL" clId="{A3868CB2-DDF9-46C7-85DF-0972BBAA3503}" dt="2026-09-08T14:40:51.540" v="114" actId="14100"/>
          <ac:picMkLst>
            <pc:docMk/>
            <pc:sldMk cId="424199586" sldId="273"/>
            <ac:picMk id="6" creationId="{59F57F46-FF47-EBDE-790A-87E4975C2ED1}"/>
          </ac:picMkLst>
        </pc:picChg>
      </pc:sldChg>
      <pc:sldChg chg="addSp delSp modSp mod">
        <pc:chgData name="Edouard Stephenne" userId="26612149-1322-49a6-a252-3804e809c520" providerId="ADAL" clId="{A3868CB2-DDF9-46C7-85DF-0972BBAA3503}" dt="2026-09-08T14:36:00.099" v="84" actId="1076"/>
        <pc:sldMkLst>
          <pc:docMk/>
          <pc:sldMk cId="696971912" sldId="274"/>
        </pc:sldMkLst>
        <pc:spChg chg="mod">
          <ac:chgData name="Edouard Stephenne" userId="26612149-1322-49a6-a252-3804e809c520" providerId="ADAL" clId="{A3868CB2-DDF9-46C7-85DF-0972BBAA3503}" dt="2026-09-08T14:35:48.030" v="81" actId="20577"/>
          <ac:spMkLst>
            <pc:docMk/>
            <pc:sldMk cId="696971912" sldId="274"/>
            <ac:spMk id="2" creationId="{7EC60FF5-E585-2B72-DB1D-842ADDE485B6}"/>
          </ac:spMkLst>
        </pc:spChg>
        <pc:picChg chg="del">
          <ac:chgData name="Edouard Stephenne" userId="26612149-1322-49a6-a252-3804e809c520" providerId="ADAL" clId="{A3868CB2-DDF9-46C7-85DF-0972BBAA3503}" dt="2026-09-08T14:35:22.492" v="27" actId="478"/>
          <ac:picMkLst>
            <pc:docMk/>
            <pc:sldMk cId="696971912" sldId="274"/>
            <ac:picMk id="6" creationId="{8A840BAF-2A26-1149-23A3-FC9E4E45CAEC}"/>
          </ac:picMkLst>
        </pc:picChg>
        <pc:picChg chg="add mod">
          <ac:chgData name="Edouard Stephenne" userId="26612149-1322-49a6-a252-3804e809c520" providerId="ADAL" clId="{A3868CB2-DDF9-46C7-85DF-0972BBAA3503}" dt="2026-09-08T14:36:00.099" v="84" actId="1076"/>
          <ac:picMkLst>
            <pc:docMk/>
            <pc:sldMk cId="696971912" sldId="274"/>
            <ac:picMk id="7" creationId="{A6A97B79-34E7-E8DD-7595-8DDBB1277EED}"/>
          </ac:picMkLst>
        </pc:picChg>
      </pc:sldChg>
      <pc:sldChg chg="addSp modSp mod">
        <pc:chgData name="Edouard Stephenne" userId="26612149-1322-49a6-a252-3804e809c520" providerId="ADAL" clId="{A3868CB2-DDF9-46C7-85DF-0972BBAA3503}" dt="2026-09-08T14:42:56.406" v="117" actId="14100"/>
        <pc:sldMkLst>
          <pc:docMk/>
          <pc:sldMk cId="2283296993" sldId="276"/>
        </pc:sldMkLst>
        <pc:picChg chg="add mod">
          <ac:chgData name="Edouard Stephenne" userId="26612149-1322-49a6-a252-3804e809c520" providerId="ADAL" clId="{A3868CB2-DDF9-46C7-85DF-0972BBAA3503}" dt="2026-09-08T14:42:56.406" v="117" actId="14100"/>
          <ac:picMkLst>
            <pc:docMk/>
            <pc:sldMk cId="2283296993" sldId="276"/>
            <ac:picMk id="6" creationId="{7682D14E-95D4-E895-F2BD-93901EC2311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334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33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860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39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301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37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14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51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22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9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15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4C43A-82EC-6C43-8F86-6FE64E2F5F0C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54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799AB-27D3-653A-A78F-1B5172F0D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067560-CFCD-7C3E-F200-F5E10CA72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LOCALISATION – PARCELLE CADASTRALE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946C353-A744-05FB-DFD1-953E12D936EC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04055C91-4E4A-348F-BD5F-7274711643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E7C6F43-8566-08A7-DB5E-DDCC4BD1FB51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8C279FF-8EF2-FC90-2DDC-385F537FC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04" y="1543990"/>
            <a:ext cx="6031441" cy="34408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60D18CD-E8E4-1BE6-B351-617F9201C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39" y="5612793"/>
            <a:ext cx="6106607" cy="472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42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DFE61-7323-D222-40F0-327938A97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9D313F-E409-B03B-94C9-46B64D31E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PLAN DE SECTEUR (Zone d’habitat à caractère rural)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C6D10A3-EA11-1C5E-C58A-6D6FE0710768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B6028106-69BB-F20C-A2ED-8DA423E701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9FD8261-DF08-0EB7-6CC0-715A18A5686D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7FE988-9114-DBA6-90A3-4893CF73E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01" y="3106263"/>
            <a:ext cx="6309958" cy="4552686"/>
          </a:xfrm>
          <a:prstGeom prst="rect">
            <a:avLst/>
          </a:prstGeom>
        </p:spPr>
      </p:pic>
      <p:sp>
        <p:nvSpPr>
          <p:cNvPr id="8" name="Flèche : bas 7">
            <a:extLst>
              <a:ext uri="{FF2B5EF4-FFF2-40B4-BE49-F238E27FC236}">
                <a16:creationId xmlns:a16="http://schemas.microsoft.com/office/drawing/2014/main" id="{DC8B759A-5328-9070-42AA-949C8BE523AE}"/>
              </a:ext>
            </a:extLst>
          </p:cNvPr>
          <p:cNvSpPr/>
          <p:nvPr/>
        </p:nvSpPr>
        <p:spPr>
          <a:xfrm>
            <a:off x="2787052" y="4047280"/>
            <a:ext cx="360882" cy="65956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8312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895B2-A0A2-A38D-2EFA-B5F68BC0C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C60FF5-E585-2B72-DB1D-842ADDE48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ZONE INONDABLE : Pour partie en zone d’aléa faible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9A625B6-92DA-1E1E-E0C1-07CBDA7EC10E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011E64BA-DED8-43A8-51B7-4D2AC7E4D2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947BC61E-558E-5FDD-58E0-952AF6F32CD6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A97B79-34E7-E8DD-7595-8DDBB1277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22" y="2980574"/>
            <a:ext cx="6456556" cy="504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71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A0A394-90CB-3846-842E-7AFFFF90D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LIDAXES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DDBCBD4-6707-6D13-B295-2DB327106F39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3CD00654-67A5-457E-8C7A-A194963E11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0D9DCCFF-1984-D8C0-DF98-9B87943E3DF5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246838-5731-A5B9-267C-10C0CC6BC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38" y="3213318"/>
            <a:ext cx="6557924" cy="526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08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3BFA2-C38C-A540-428B-299E22C7E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41BEDE-D3F8-CAB1-9F10-E1E83F4ED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CHEMINS VICINAUX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183906-0365-38AB-7022-FE3EDD275479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1DA23FAC-2B50-DD92-E55E-CEFCB8E9A4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7A4D354D-283B-4184-DDBE-A0344E8BE22D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9F57F46-FF47-EBDE-790A-87E4975C2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257" y="3867462"/>
            <a:ext cx="6482436" cy="473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9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0613A-0868-6128-140C-A76D68ED7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AE10CC-354A-5F46-F151-4650D5A3E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LOTISSEMENTS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DAE7A3B-8AF9-5D2A-C32A-50C2E823D5FE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2BA266F7-AF92-31DD-67C5-C626B34821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B803C7B4-70AB-74B1-F456-219A80D5A987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682D14E-95D4-E895-F2BD-93901EC23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09" y="3882454"/>
            <a:ext cx="6391586" cy="477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969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CE14C911C40459204B57E56034FA5" ma:contentTypeVersion="13" ma:contentTypeDescription="Crée un document." ma:contentTypeScope="" ma:versionID="1123596c2640a31793ee48420dea2f5c">
  <xsd:schema xmlns:xsd="http://www.w3.org/2001/XMLSchema" xmlns:xs="http://www.w3.org/2001/XMLSchema" xmlns:p="http://schemas.microsoft.com/office/2006/metadata/properties" xmlns:ns2="7a19e97b-b952-464f-b251-7b0829c39508" xmlns:ns3="b2bb3a87-d54f-404c-886e-a89a6498d7af" targetNamespace="http://schemas.microsoft.com/office/2006/metadata/properties" ma:root="true" ma:fieldsID="7857c3b0a8e3fd76bf41b15a0296e478" ns2:_="" ns3:_="">
    <xsd:import namespace="7a19e97b-b952-464f-b251-7b0829c39508"/>
    <xsd:import namespace="b2bb3a87-d54f-404c-886e-a89a6498d7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9e97b-b952-464f-b251-7b0829c395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d7468bf9-bfb9-414c-94ae-955a19ac49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bb3a87-d54f-404c-886e-a89a6498d7a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371d5f9-871e-439c-b760-1a82277490ed}" ma:internalName="TaxCatchAll" ma:showField="CatchAllData" ma:web="b2bb3a87-d54f-404c-886e-a89a6498d7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2bb3a87-d54f-404c-886e-a89a6498d7af" xsi:nil="true"/>
    <lcf76f155ced4ddcb4097134ff3c332f xmlns="7a19e97b-b952-464f-b251-7b0829c3950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A758A2-949F-4331-B83F-DA4E5300B7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19e97b-b952-464f-b251-7b0829c39508"/>
    <ds:schemaRef ds:uri="b2bb3a87-d54f-404c-886e-a89a6498d7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0CD993-437B-41CC-BDFC-01D56D25330E}">
  <ds:schemaRefs>
    <ds:schemaRef ds:uri="http://schemas.microsoft.com/office/2006/metadata/properties"/>
    <ds:schemaRef ds:uri="http://schemas.microsoft.com/office/infopath/2007/PartnerControls"/>
    <ds:schemaRef ds:uri="b2bb3a87-d54f-404c-886e-a89a6498d7af"/>
    <ds:schemaRef ds:uri="7a19e97b-b952-464f-b251-7b0829c39508"/>
  </ds:schemaRefs>
</ds:datastoreItem>
</file>

<file path=customXml/itemProps3.xml><?xml version="1.0" encoding="utf-8"?>
<ds:datastoreItem xmlns:ds="http://schemas.openxmlformats.org/officeDocument/2006/customXml" ds:itemID="{9B46C656-3622-4595-9DA4-98CF4BD9DD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1544</TotalTime>
  <Words>63</Words>
  <Application>Microsoft Office PowerPoint</Application>
  <PresentationFormat>Grand écran</PresentationFormat>
  <Paragraphs>12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 2013 – 2022</vt:lpstr>
      <vt:lpstr>LOCALISATION – PARCELLE CADASTRALE</vt:lpstr>
      <vt:lpstr>PLAN DE SECTEUR (Zone d’habitat à caractère rural)</vt:lpstr>
      <vt:lpstr>ZONE INONDABLE : Pour partie en zone d’aléa faible</vt:lpstr>
      <vt:lpstr>LIDAXES</vt:lpstr>
      <vt:lpstr>CHEMINS VICINAUX</vt:lpstr>
      <vt:lpstr>LOTISSEMENTS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Denil</dc:creator>
  <cp:lastModifiedBy>Edouard Stephenne</cp:lastModifiedBy>
  <cp:revision>51</cp:revision>
  <cp:lastPrinted>2026-02-13T11:33:24Z</cp:lastPrinted>
  <dcterms:created xsi:type="dcterms:W3CDTF">2024-01-09T14:04:04Z</dcterms:created>
  <dcterms:modified xsi:type="dcterms:W3CDTF">2026-09-08T14:44:35Z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0x01010044DCE14C911C40459204B57E56034FA5</vt:lpwstr>
  </property>
  <property fmtid="{D5CDD505-2E9C-101B-9397-08002B2CF9AE}" pid="3" name="MediaServiceImageTags">
    <vt:lpwstr/>
  </property>
</Properties>
</file>