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72" r:id="rId5"/>
    <p:sldId id="273" r:id="rId6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8D8D"/>
    <a:srgbClr val="923433"/>
    <a:srgbClr val="923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2"/>
  </p:normalViewPr>
  <p:slideViewPr>
    <p:cSldViewPr snapToGrid="0">
      <p:cViewPr>
        <p:scale>
          <a:sx n="100" d="100"/>
          <a:sy n="100" d="100"/>
        </p:scale>
        <p:origin x="2634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 Viviers Brabant Wallon" userId="efbfad86-7f6a-4021-9539-4021279bffca" providerId="ADAL" clId="{07CD38A0-6DDC-4F24-863A-22A56D8D9697}"/>
    <pc:docChg chg="undo custSel addSld delSld modSld">
      <pc:chgData name="Les Viviers Brabant Wallon" userId="efbfad86-7f6a-4021-9539-4021279bffca" providerId="ADAL" clId="{07CD38A0-6DDC-4F24-863A-22A56D8D9697}" dt="2026-07-23T15:11:23.811" v="261" actId="14100"/>
      <pc:docMkLst>
        <pc:docMk/>
      </pc:docMkLst>
      <pc:sldChg chg="addSp delSp modSp del mod">
        <pc:chgData name="Les Viviers Brabant Wallon" userId="efbfad86-7f6a-4021-9539-4021279bffca" providerId="ADAL" clId="{07CD38A0-6DDC-4F24-863A-22A56D8D9697}" dt="2026-07-23T15:09:46.336" v="200" actId="2696"/>
        <pc:sldMkLst>
          <pc:docMk/>
          <pc:sldMk cId="1255242929" sldId="271"/>
        </pc:sldMkLst>
        <pc:picChg chg="add del mod">
          <ac:chgData name="Les Viviers Brabant Wallon" userId="efbfad86-7f6a-4021-9539-4021279bffca" providerId="ADAL" clId="{07CD38A0-6DDC-4F24-863A-22A56D8D9697}" dt="2026-07-23T15:09:37.721" v="197" actId="478"/>
          <ac:picMkLst>
            <pc:docMk/>
            <pc:sldMk cId="1255242929" sldId="271"/>
            <ac:picMk id="9" creationId="{9C415F83-8393-05F1-8979-2EA3A9E4059E}"/>
          </ac:picMkLst>
        </pc:picChg>
      </pc:sldChg>
      <pc:sldChg chg="addSp delSp modSp mod">
        <pc:chgData name="Les Viviers Brabant Wallon" userId="efbfad86-7f6a-4021-9539-4021279bffca" providerId="ADAL" clId="{07CD38A0-6DDC-4F24-863A-22A56D8D9697}" dt="2026-07-23T15:10:21.311" v="211" actId="14100"/>
        <pc:sldMkLst>
          <pc:docMk/>
          <pc:sldMk cId="4258312384" sldId="272"/>
        </pc:sldMkLst>
        <pc:picChg chg="add mod">
          <ac:chgData name="Les Viviers Brabant Wallon" userId="efbfad86-7f6a-4021-9539-4021279bffca" providerId="ADAL" clId="{07CD38A0-6DDC-4F24-863A-22A56D8D9697}" dt="2026-07-23T15:10:18.170" v="210" actId="14100"/>
          <ac:picMkLst>
            <pc:docMk/>
            <pc:sldMk cId="4258312384" sldId="272"/>
            <ac:picMk id="6" creationId="{FD12FDD5-E36A-3EF4-7101-AD389FBA9130}"/>
          </ac:picMkLst>
        </pc:picChg>
        <pc:picChg chg="mod">
          <ac:chgData name="Les Viviers Brabant Wallon" userId="efbfad86-7f6a-4021-9539-4021279bffca" providerId="ADAL" clId="{07CD38A0-6DDC-4F24-863A-22A56D8D9697}" dt="2026-07-23T15:10:21.311" v="211" actId="14100"/>
          <ac:picMkLst>
            <pc:docMk/>
            <pc:sldMk cId="4258312384" sldId="272"/>
            <ac:picMk id="8" creationId="{62222FCB-5341-D854-3082-142E3BD260F4}"/>
          </ac:picMkLst>
        </pc:picChg>
        <pc:picChg chg="add del mod">
          <ac:chgData name="Les Viviers Brabant Wallon" userId="efbfad86-7f6a-4021-9539-4021279bffca" providerId="ADAL" clId="{07CD38A0-6DDC-4F24-863A-22A56D8D9697}" dt="2026-07-23T15:09:40.451" v="198" actId="478"/>
          <ac:picMkLst>
            <pc:docMk/>
            <pc:sldMk cId="4258312384" sldId="272"/>
            <ac:picMk id="9" creationId="{73E69520-E2ED-5E11-9F59-2D53DDD22615}"/>
          </ac:picMkLst>
        </pc:picChg>
      </pc:sldChg>
      <pc:sldChg chg="addSp delSp modSp add mod">
        <pc:chgData name="Les Viviers Brabant Wallon" userId="efbfad86-7f6a-4021-9539-4021279bffca" providerId="ADAL" clId="{07CD38A0-6DDC-4F24-863A-22A56D8D9697}" dt="2026-07-23T15:11:23.811" v="261" actId="14100"/>
        <pc:sldMkLst>
          <pc:docMk/>
          <pc:sldMk cId="3026842358" sldId="273"/>
        </pc:sldMkLst>
        <pc:spChg chg="mod">
          <ac:chgData name="Les Viviers Brabant Wallon" userId="efbfad86-7f6a-4021-9539-4021279bffca" providerId="ADAL" clId="{07CD38A0-6DDC-4F24-863A-22A56D8D9697}" dt="2026-07-23T15:10:42.132" v="254" actId="20577"/>
          <ac:spMkLst>
            <pc:docMk/>
            <pc:sldMk cId="3026842358" sldId="273"/>
            <ac:spMk id="2" creationId="{F95705AA-958A-57DB-0900-F21AA69B802C}"/>
          </ac:spMkLst>
        </pc:spChg>
        <pc:spChg chg="del">
          <ac:chgData name="Les Viviers Brabant Wallon" userId="efbfad86-7f6a-4021-9539-4021279bffca" providerId="ADAL" clId="{07CD38A0-6DDC-4F24-863A-22A56D8D9697}" dt="2026-07-23T15:10:31.146" v="215" actId="478"/>
          <ac:spMkLst>
            <pc:docMk/>
            <pc:sldMk cId="3026842358" sldId="273"/>
            <ac:spMk id="12" creationId="{E9F20DA5-A045-7DE4-6B7F-F31B6DD0E9C2}"/>
          </ac:spMkLst>
        </pc:spChg>
        <pc:picChg chg="del">
          <ac:chgData name="Les Viviers Brabant Wallon" userId="efbfad86-7f6a-4021-9539-4021279bffca" providerId="ADAL" clId="{07CD38A0-6DDC-4F24-863A-22A56D8D9697}" dt="2026-07-23T15:10:26.800" v="213" actId="478"/>
          <ac:picMkLst>
            <pc:docMk/>
            <pc:sldMk cId="3026842358" sldId="273"/>
            <ac:picMk id="6" creationId="{E61A0A82-FA53-5014-E43E-29D08FCF1C32}"/>
          </ac:picMkLst>
        </pc:picChg>
        <pc:picChg chg="add mod">
          <ac:chgData name="Les Viviers Brabant Wallon" userId="efbfad86-7f6a-4021-9539-4021279bffca" providerId="ADAL" clId="{07CD38A0-6DDC-4F24-863A-22A56D8D9697}" dt="2026-07-23T15:11:23.811" v="261" actId="14100"/>
          <ac:picMkLst>
            <pc:docMk/>
            <pc:sldMk cId="3026842358" sldId="273"/>
            <ac:picMk id="7" creationId="{3D1666DE-90BD-AADF-6A87-C39DA725339C}"/>
          </ac:picMkLst>
        </pc:picChg>
        <pc:picChg chg="del">
          <ac:chgData name="Les Viviers Brabant Wallon" userId="efbfad86-7f6a-4021-9539-4021279bffca" providerId="ADAL" clId="{07CD38A0-6DDC-4F24-863A-22A56D8D9697}" dt="2026-07-23T15:10:28.806" v="214" actId="478"/>
          <ac:picMkLst>
            <pc:docMk/>
            <pc:sldMk cId="3026842358" sldId="273"/>
            <ac:picMk id="8" creationId="{904126D4-E2E6-D189-D2A4-9C96C28A8D90}"/>
          </ac:picMkLst>
        </pc:picChg>
      </pc:sldChg>
      <pc:sldChg chg="addSp delSp modSp add del mod">
        <pc:chgData name="Les Viviers Brabant Wallon" userId="efbfad86-7f6a-4021-9539-4021279bffca" providerId="ADAL" clId="{07CD38A0-6DDC-4F24-863A-22A56D8D9697}" dt="2026-07-23T15:09:42.428" v="199" actId="47"/>
        <pc:sldMkLst>
          <pc:docMk/>
          <pc:sldMk cId="3106611872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33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33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60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3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301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37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14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51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22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99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15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C43A-82EC-6C43-8F86-6FE64E2F5F0C}" type="datetimeFigureOut">
              <a:rPr lang="fr-FR" smtClean="0"/>
              <a:t>23/07/2026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6F922-B0CA-594F-B630-2C036C15C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54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DFE61-7323-D222-40F0-327938A97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D313F-E409-B03B-94C9-46B64D31E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35" y="271530"/>
            <a:ext cx="5414035" cy="281046"/>
          </a:xfrm>
        </p:spPr>
        <p:txBody>
          <a:bodyPr>
            <a:normAutofit fontScale="90000"/>
          </a:bodyPr>
          <a:lstStyle/>
          <a:p>
            <a:pPr algn="l"/>
            <a:r>
              <a:rPr lang="fr-FR" sz="2025" dirty="0">
                <a:solidFill>
                  <a:srgbClr val="923332"/>
                </a:solidFill>
              </a:rPr>
              <a:t>LOCALISATION – PLAN DE SECTEUR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CC6D10A3-EA11-1C5E-C58A-6D6FE0710768}"/>
              </a:ext>
            </a:extLst>
          </p:cNvPr>
          <p:cNvCxnSpPr>
            <a:cxnSpLocks/>
          </p:cNvCxnSpPr>
          <p:nvPr/>
        </p:nvCxnSpPr>
        <p:spPr>
          <a:xfrm>
            <a:off x="0" y="720152"/>
            <a:ext cx="6858000" cy="0"/>
          </a:xfrm>
          <a:prstGeom prst="line">
            <a:avLst/>
          </a:prstGeom>
          <a:ln w="19050">
            <a:solidFill>
              <a:srgbClr val="9233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B6028106-69BB-F20C-A2ED-8DA423E701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64200" y="10045059"/>
            <a:ext cx="1193800" cy="1768162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9FD8261-DF08-0EB7-6CC0-715A18A5686D}"/>
              </a:ext>
            </a:extLst>
          </p:cNvPr>
          <p:cNvSpPr txBox="1">
            <a:spLocks/>
          </p:cNvSpPr>
          <p:nvPr/>
        </p:nvSpPr>
        <p:spPr>
          <a:xfrm>
            <a:off x="0" y="11813221"/>
            <a:ext cx="5414035" cy="2810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25" dirty="0"/>
              <a:t>A titre informatif et non contractuel </a:t>
            </a:r>
          </a:p>
        </p:txBody>
      </p:sp>
      <p:pic>
        <p:nvPicPr>
          <p:cNvPr id="8" name="Image 7" descr="Une image contenant texte, capture d’écran, Police, document&#10;&#10;Le contenu généré par l’IA peut être incorrect.">
            <a:extLst>
              <a:ext uri="{FF2B5EF4-FFF2-40B4-BE49-F238E27FC236}">
                <a16:creationId xmlns:a16="http://schemas.microsoft.com/office/drawing/2014/main" id="{62222FCB-5341-D854-3082-142E3BD26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768" y="1414745"/>
            <a:ext cx="1492232" cy="3823989"/>
          </a:xfrm>
          <a:prstGeom prst="rect">
            <a:avLst/>
          </a:prstGeom>
        </p:spPr>
      </p:pic>
      <p:sp>
        <p:nvSpPr>
          <p:cNvPr id="12" name="Ellipse 11">
            <a:extLst>
              <a:ext uri="{FF2B5EF4-FFF2-40B4-BE49-F238E27FC236}">
                <a16:creationId xmlns:a16="http://schemas.microsoft.com/office/drawing/2014/main" id="{2353A6E8-2B4B-6572-A64F-3CB35A6E89F7}"/>
              </a:ext>
            </a:extLst>
          </p:cNvPr>
          <p:cNvSpPr/>
          <p:nvPr/>
        </p:nvSpPr>
        <p:spPr>
          <a:xfrm>
            <a:off x="3879791" y="2948299"/>
            <a:ext cx="205099" cy="16237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D12FDD5-E36A-3EF4-7101-AD389FBA91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37" y="1414745"/>
            <a:ext cx="5212359" cy="382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31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1194C-0032-0D59-51CF-D5642E196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5705AA-958A-57DB-0900-F21AA69B8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35" y="271530"/>
            <a:ext cx="5414035" cy="281046"/>
          </a:xfrm>
        </p:spPr>
        <p:txBody>
          <a:bodyPr>
            <a:normAutofit fontScale="90000"/>
          </a:bodyPr>
          <a:lstStyle/>
          <a:p>
            <a:pPr algn="l"/>
            <a:r>
              <a:rPr lang="fr-FR" sz="2025" dirty="0">
                <a:solidFill>
                  <a:srgbClr val="923332"/>
                </a:solidFill>
              </a:rPr>
              <a:t>LOCALISATION – ALEA INONDATION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D428426-117F-EAE0-1197-8B5F441E26F1}"/>
              </a:ext>
            </a:extLst>
          </p:cNvPr>
          <p:cNvCxnSpPr>
            <a:cxnSpLocks/>
          </p:cNvCxnSpPr>
          <p:nvPr/>
        </p:nvCxnSpPr>
        <p:spPr>
          <a:xfrm>
            <a:off x="0" y="720152"/>
            <a:ext cx="6858000" cy="0"/>
          </a:xfrm>
          <a:prstGeom prst="line">
            <a:avLst/>
          </a:prstGeom>
          <a:ln w="19050">
            <a:solidFill>
              <a:srgbClr val="9233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13ACD76D-6D02-9227-AEC8-0AA9EC54A74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64200" y="10045059"/>
            <a:ext cx="1193800" cy="1768162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43265449-9741-62D6-3C2D-8F847EC0134F}"/>
              </a:ext>
            </a:extLst>
          </p:cNvPr>
          <p:cNvSpPr txBox="1">
            <a:spLocks/>
          </p:cNvSpPr>
          <p:nvPr/>
        </p:nvSpPr>
        <p:spPr>
          <a:xfrm>
            <a:off x="0" y="11813221"/>
            <a:ext cx="5414035" cy="2810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25" dirty="0"/>
              <a:t>A titre informatif et non contractuel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D1666DE-90BD-AADF-6A87-C39DA72533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133" y="887728"/>
            <a:ext cx="6868133" cy="573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423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2bb3a87-d54f-404c-886e-a89a6498d7af" xsi:nil="true"/>
    <lcf76f155ced4ddcb4097134ff3c332f xmlns="7a19e97b-b952-464f-b251-7b0829c3950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DCE14C911C40459204B57E56034FA5" ma:contentTypeVersion="12" ma:contentTypeDescription="Crée un document." ma:contentTypeScope="" ma:versionID="c913bcb8018b0eacafadec665a6edcf2">
  <xsd:schema xmlns:xsd="http://www.w3.org/2001/XMLSchema" xmlns:xs="http://www.w3.org/2001/XMLSchema" xmlns:p="http://schemas.microsoft.com/office/2006/metadata/properties" xmlns:ns2="7a19e97b-b952-464f-b251-7b0829c39508" xmlns:ns3="b2bb3a87-d54f-404c-886e-a89a6498d7af" targetNamespace="http://schemas.microsoft.com/office/2006/metadata/properties" ma:root="true" ma:fieldsID="5cea02af99c7d01f11279f2b402e8ab9" ns2:_="" ns3:_="">
    <xsd:import namespace="7a19e97b-b952-464f-b251-7b0829c39508"/>
    <xsd:import namespace="b2bb3a87-d54f-404c-886e-a89a6498d7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9e97b-b952-464f-b251-7b0829c395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d7468bf9-bfb9-414c-94ae-955a19ac49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b3a87-d54f-404c-886e-a89a6498d7a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0ddea33-424f-4368-8edc-3171ffa3f0a9}" ma:internalName="TaxCatchAll" ma:showField="CatchAllData" ma:web="b2bb3a87-d54f-404c-886e-a89a6498d7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0CD993-437B-41CC-BDFC-01D56D25330E}">
  <ds:schemaRefs>
    <ds:schemaRef ds:uri="http://schemas.microsoft.com/office/2006/metadata/properties"/>
    <ds:schemaRef ds:uri="http://schemas.microsoft.com/office/infopath/2007/PartnerControls"/>
    <ds:schemaRef ds:uri="b2bb3a87-d54f-404c-886e-a89a6498d7af"/>
    <ds:schemaRef ds:uri="7a19e97b-b952-464f-b251-7b0829c39508"/>
  </ds:schemaRefs>
</ds:datastoreItem>
</file>

<file path=customXml/itemProps2.xml><?xml version="1.0" encoding="utf-8"?>
<ds:datastoreItem xmlns:ds="http://schemas.openxmlformats.org/officeDocument/2006/customXml" ds:itemID="{D88AFE32-9377-4D11-9E1A-EBB9107386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19e97b-b952-464f-b251-7b0829c39508"/>
    <ds:schemaRef ds:uri="b2bb3a87-d54f-404c-886e-a89a6498d7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B46C656-3622-4595-9DA4-98CF4BD9DD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1547</TotalTime>
  <Words>21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 2013 – 2022</vt:lpstr>
      <vt:lpstr>LOCALISATION – PLAN DE SECTEUR </vt:lpstr>
      <vt:lpstr>LOCALISATION – ALEA INONDATION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Lucie Denil</dc:creator>
  <cp:lastModifiedBy>Les Viviers Brabant Wallon</cp:lastModifiedBy>
  <cp:revision>50</cp:revision>
  <cp:lastPrinted>2026-02-13T11:33:24Z</cp:lastPrinted>
  <dcterms:created xsi:type="dcterms:W3CDTF">2024-01-09T14:04:04Z</dcterms:created>
  <dcterms:modified xsi:type="dcterms:W3CDTF">2026-07-23T15:11:28Z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0x01010044DCE14C911C40459204B57E56034FA5</vt:lpwstr>
  </property>
  <property fmtid="{D5CDD505-2E9C-101B-9397-08002B2CF9AE}" pid="3" name="MediaServiceImageTags">
    <vt:lpwstr/>
  </property>
</Properties>
</file>