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1" r:id="rId5"/>
    <p:sldId id="272" r:id="rId6"/>
    <p:sldId id="274" r:id="rId7"/>
    <p:sldId id="270" r:id="rId8"/>
    <p:sldId id="273" r:id="rId9"/>
    <p:sldId id="276" r:id="rId10"/>
  </p:sldIdLst>
  <p:sldSz cx="6858000" cy="12192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8D8D"/>
    <a:srgbClr val="923433"/>
    <a:srgbClr val="923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6EF435-28CF-4E7C-B3B7-755EB0C54170}" v="6" dt="2026-07-17T05:16:32.6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2"/>
  </p:normalViewPr>
  <p:slideViewPr>
    <p:cSldViewPr snapToGrid="0">
      <p:cViewPr varScale="1">
        <p:scale>
          <a:sx n="51" d="100"/>
          <a:sy n="51" d="100"/>
        </p:scale>
        <p:origin x="27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17/07/2026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334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17/07/2026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33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17/07/2026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60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17/07/2026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3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17/07/2026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01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17/07/2026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371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17/07/2026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14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17/07/2026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51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17/07/2026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22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17/07/2026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991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17/07/2026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15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4C43A-82EC-6C43-8F86-6FE64E2F5F0C}" type="datetimeFigureOut">
              <a:rPr lang="fr-FR" smtClean="0"/>
              <a:t>17/07/2026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54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799AB-27D3-653A-A78F-1B5172F0D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067560-CFCD-7C3E-F200-F5E10CA72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LOCALISATION – PARCELLE CADASTRALE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946C353-A744-05FB-DFD1-953E12D936EC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04055C91-4E4A-348F-BD5F-7274711643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8E7C6F43-8566-08A7-DB5E-DDCC4BD1FB51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954C8F4-5236-D87A-13D5-605AAEB12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67" y="1290377"/>
            <a:ext cx="5359465" cy="3221337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EFEC29A4-FBA3-ADB3-53A1-537E8A513F8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71386" y="5263527"/>
            <a:ext cx="5115227" cy="38995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524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DFE61-7323-D222-40F0-327938A97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9D313F-E409-B03B-94C9-46B64D31E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PLAN DE SECTEUR (Zone d’habitat)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CC6D10A3-EA11-1C5E-C58A-6D6FE0710768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B6028106-69BB-F20C-A2ED-8DA423E701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9FD8261-DF08-0EB7-6CC0-715A18A5686D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8" name="Image 7" descr="Une image contenant texte, capture d’écran, Police, document&#10;&#10;Le contenu généré par l’IA peut être incorrect.">
            <a:extLst>
              <a:ext uri="{FF2B5EF4-FFF2-40B4-BE49-F238E27FC236}">
                <a16:creationId xmlns:a16="http://schemas.microsoft.com/office/drawing/2014/main" id="{62222FCB-5341-D854-3082-142E3BD26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134" y="871614"/>
            <a:ext cx="2173229" cy="448798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9F760EA-E2F5-A250-8C6F-5265845507A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21982" y="5621311"/>
            <a:ext cx="5414035" cy="5344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831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895B2-A0A2-A38D-2EFA-B5F68BC0C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C60FF5-E585-2B72-DB1D-842ADDE4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ZONE INONDABLE : hors zone inondable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9A625B6-92DA-1E1E-E0C1-07CBDA7EC10E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011E64BA-DED8-43A8-51B7-4D2AC7E4D2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947BC61E-558E-5FDD-58E0-952AF6F32CD6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6" name="Picture 50">
            <a:extLst>
              <a:ext uri="{FF2B5EF4-FFF2-40B4-BE49-F238E27FC236}">
                <a16:creationId xmlns:a16="http://schemas.microsoft.com/office/drawing/2014/main" id="{FEA80AB0-FA1B-047B-8EAF-256C4A219D7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89722" y="6609555"/>
            <a:ext cx="3478555" cy="3269231"/>
          </a:xfrm>
          <a:prstGeom prst="rect">
            <a:avLst/>
          </a:prstGeom>
          <a:noFill/>
        </p:spPr>
      </p:pic>
      <p:pic>
        <p:nvPicPr>
          <p:cNvPr id="7" name="Picture 49">
            <a:extLst>
              <a:ext uri="{FF2B5EF4-FFF2-40B4-BE49-F238E27FC236}">
                <a16:creationId xmlns:a16="http://schemas.microsoft.com/office/drawing/2014/main" id="{682E68A8-8CAD-56B7-AE2E-098FD2E7ADD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64849" y="1666428"/>
            <a:ext cx="4249186" cy="39968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697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A0A394-90CB-3846-842E-7AFFFF90D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LIDAXES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DDBCBD4-6707-6D13-B295-2DB327106F39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3CD00654-67A5-457E-8C7A-A194963E11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D9DCCFF-1984-D8C0-DF98-9B87943E3DF5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7" name="Picture 64">
            <a:extLst>
              <a:ext uri="{FF2B5EF4-FFF2-40B4-BE49-F238E27FC236}">
                <a16:creationId xmlns:a16="http://schemas.microsoft.com/office/drawing/2014/main" id="{E3A697B3-641C-4EA2-A412-E964CC1C5D3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14182" y="6096000"/>
            <a:ext cx="3899853" cy="3619500"/>
          </a:xfrm>
          <a:prstGeom prst="rect">
            <a:avLst/>
          </a:prstGeom>
          <a:noFill/>
        </p:spPr>
      </p:pic>
      <p:pic>
        <p:nvPicPr>
          <p:cNvPr id="6" name="Picture 63">
            <a:extLst>
              <a:ext uri="{FF2B5EF4-FFF2-40B4-BE49-F238E27FC236}">
                <a16:creationId xmlns:a16="http://schemas.microsoft.com/office/drawing/2014/main" id="{CF54F2B5-83E6-3C06-1237-141AAB33B41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72869" y="1526317"/>
            <a:ext cx="4421201" cy="4169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8208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3BFA2-C38C-A540-428B-299E22C7E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41BEDE-D3F8-CAB1-9F10-E1E83F4ED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CHEMINS VICINAUX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F183906-0365-38AB-7022-FE3EDD275479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1DA23FAC-2B50-DD92-E55E-CEFCB8E9A4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7A4D354D-283B-4184-DDBE-A0344E8BE22D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6" name="Picture 97">
            <a:extLst>
              <a:ext uri="{FF2B5EF4-FFF2-40B4-BE49-F238E27FC236}">
                <a16:creationId xmlns:a16="http://schemas.microsoft.com/office/drawing/2014/main" id="{63DAD2EB-F0EB-FE43-6858-52F5EC4A708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3560" y="3210560"/>
            <a:ext cx="5770880" cy="5770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19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0613A-0868-6128-140C-A76D68ED7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AE10CC-354A-5F46-F151-4650D5A3E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LOTISSEMENTS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DAE7A3B-8AF9-5D2A-C32A-50C2E823D5FE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2BA266F7-AF92-31DD-67C5-C626B34821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B803C7B4-70AB-74B1-F456-219A80D5A987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383FD5F9-D265-44ED-97B2-A8768CDF252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79441" y="6698773"/>
            <a:ext cx="2899118" cy="2517004"/>
          </a:xfrm>
          <a:prstGeom prst="rect">
            <a:avLst/>
          </a:prstGeom>
          <a:noFill/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10563274-45F1-7A6C-3052-53A3D642772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09886" y="1954240"/>
            <a:ext cx="3428365" cy="3428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32969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 2013 – 2022">
  <a:themeElements>
    <a:clrScheme name="Thème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bb3a87-d54f-404c-886e-a89a6498d7af" xsi:nil="true"/>
    <lcf76f155ced4ddcb4097134ff3c332f xmlns="7a19e97b-b952-464f-b251-7b0829c3950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DCE14C911C40459204B57E56034FA5" ma:contentTypeVersion="13" ma:contentTypeDescription="Crée un document." ma:contentTypeScope="" ma:versionID="1123596c2640a31793ee48420dea2f5c">
  <xsd:schema xmlns:xsd="http://www.w3.org/2001/XMLSchema" xmlns:xs="http://www.w3.org/2001/XMLSchema" xmlns:p="http://schemas.microsoft.com/office/2006/metadata/properties" xmlns:ns2="7a19e97b-b952-464f-b251-7b0829c39508" xmlns:ns3="b2bb3a87-d54f-404c-886e-a89a6498d7af" targetNamespace="http://schemas.microsoft.com/office/2006/metadata/properties" ma:root="true" ma:fieldsID="7857c3b0a8e3fd76bf41b15a0296e478" ns2:_="" ns3:_="">
    <xsd:import namespace="7a19e97b-b952-464f-b251-7b0829c39508"/>
    <xsd:import namespace="b2bb3a87-d54f-404c-886e-a89a6498d7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9e97b-b952-464f-b251-7b0829c395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d7468bf9-bfb9-414c-94ae-955a19ac49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bb3a87-d54f-404c-886e-a89a6498d7af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371d5f9-871e-439c-b760-1a82277490ed}" ma:internalName="TaxCatchAll" ma:showField="CatchAllData" ma:web="b2bb3a87-d54f-404c-886e-a89a6498d7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0CD993-437B-41CC-BDFC-01D56D25330E}">
  <ds:schemaRefs>
    <ds:schemaRef ds:uri="http://schemas.microsoft.com/office/2006/metadata/properties"/>
    <ds:schemaRef ds:uri="http://schemas.microsoft.com/office/infopath/2007/PartnerControls"/>
    <ds:schemaRef ds:uri="b2bb3a87-d54f-404c-886e-a89a6498d7af"/>
    <ds:schemaRef ds:uri="7a19e97b-b952-464f-b251-7b0829c39508"/>
  </ds:schemaRefs>
</ds:datastoreItem>
</file>

<file path=customXml/itemProps2.xml><?xml version="1.0" encoding="utf-8"?>
<ds:datastoreItem xmlns:ds="http://schemas.openxmlformats.org/officeDocument/2006/customXml" ds:itemID="{71A758A2-949F-4331-B83F-DA4E5300B7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19e97b-b952-464f-b251-7b0829c39508"/>
    <ds:schemaRef ds:uri="b2bb3a87-d54f-404c-886e-a89a6498d7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46C656-3622-4595-9DA4-98CF4BD9DD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1520</TotalTime>
  <Words>57</Words>
  <Application>Microsoft Office PowerPoint</Application>
  <PresentationFormat>Grand écran</PresentationFormat>
  <Paragraphs>12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 2013 – 2022</vt:lpstr>
      <vt:lpstr>LOCALISATION – PARCELLE CADASTRALE</vt:lpstr>
      <vt:lpstr>PLAN DE SECTEUR (Zone d’habitat)</vt:lpstr>
      <vt:lpstr>ZONE INONDABLE : hors zone inondable</vt:lpstr>
      <vt:lpstr>LIDAXES</vt:lpstr>
      <vt:lpstr>CHEMINS VICINAUX</vt:lpstr>
      <vt:lpstr>LOTISSEMENTS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Lucie Denil</dc:creator>
  <cp:lastModifiedBy>Edouard Stephenne</cp:lastModifiedBy>
  <cp:revision>52</cp:revision>
  <cp:lastPrinted>2026-02-13T11:33:24Z</cp:lastPrinted>
  <dcterms:created xsi:type="dcterms:W3CDTF">2024-01-09T14:04:04Z</dcterms:created>
  <dcterms:modified xsi:type="dcterms:W3CDTF">2026-07-17T05:17:26Z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0x01010044DCE14C911C40459204B57E56034FA5</vt:lpwstr>
  </property>
  <property fmtid="{D5CDD505-2E9C-101B-9397-08002B2CF9AE}" pid="3" name="MediaServiceImageTags">
    <vt:lpwstr/>
  </property>
</Properties>
</file>