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1" r:id="rId5"/>
    <p:sldId id="272" r:id="rId6"/>
    <p:sldId id="274" r:id="rId7"/>
    <p:sldId id="270" r:id="rId8"/>
    <p:sldId id="273" r:id="rId9"/>
    <p:sldId id="276" r:id="rId10"/>
    <p:sldId id="277" r:id="rId11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D8D"/>
    <a:srgbClr val="923433"/>
    <a:srgbClr val="92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3F9F3-BB24-411B-9FCC-BF9C04BC68FE}" v="7" dt="2026-02-13T12:12:56.327"/>
    <p1510:client id="{B255331B-B3A1-41ED-9D70-FEC4BA3B5583}" v="3" dt="2026-02-13T13:05:25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2"/>
  </p:normalViewPr>
  <p:slideViewPr>
    <p:cSldViewPr snapToGrid="0">
      <p:cViewPr varScale="1">
        <p:scale>
          <a:sx n="51" d="100"/>
          <a:sy n="51" d="100"/>
        </p:scale>
        <p:origin x="27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33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3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0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3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01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37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14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51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22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9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15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C43A-82EC-6C43-8F86-6FE64E2F5F0C}" type="datetimeFigureOut">
              <a:rPr lang="fr-FR" smtClean="0"/>
              <a:t>15/04/2026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54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799AB-27D3-653A-A78F-1B5172F0D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67560-CFCD-7C3E-F200-F5E10CA72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PARCELLE CADASTRALE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946C353-A744-05FB-DFD1-953E12D936EC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4055C91-4E4A-348F-BD5F-7274711643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E7C6F43-8566-08A7-DB5E-DDCC4BD1FB51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C6FF135-439E-37EA-BED6-352F9D1B8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4" y="3209294"/>
            <a:ext cx="5773412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4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DFE61-7323-D222-40F0-327938A97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D313F-E409-B03B-94C9-46B64D31E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PLAN DE SECTEUR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C6D10A3-EA11-1C5E-C58A-6D6FE0710768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6028106-69BB-F20C-A2ED-8DA423E70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9FD8261-DF08-0EB7-6CC0-715A18A5686D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8" name="Image 7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62222FCB-5341-D854-3082-142E3BD26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55" y="939741"/>
            <a:ext cx="2173229" cy="5224386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800F51CE-F77A-7253-258E-F9D00724F13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0220" y="6323387"/>
            <a:ext cx="5770880" cy="5770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831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895B2-A0A2-A38D-2EFA-B5F68BC0C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60FF5-E585-2B72-DB1D-842ADDE4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ALEA D’INONDATION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A625B6-92DA-1E1E-E0C1-07CBDA7EC10E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11E64BA-DED8-43A8-51B7-4D2AC7E4D2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47BC61E-558E-5FDD-58E0-952AF6F32CD6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3" name="Picture 45">
            <a:extLst>
              <a:ext uri="{FF2B5EF4-FFF2-40B4-BE49-F238E27FC236}">
                <a16:creationId xmlns:a16="http://schemas.microsoft.com/office/drawing/2014/main" id="{4A2A9844-4E60-6FD8-5F99-6059FE251C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0063" y="2545519"/>
            <a:ext cx="3428365" cy="3428365"/>
          </a:xfrm>
          <a:prstGeom prst="rect">
            <a:avLst/>
          </a:prstGeom>
          <a:noFill/>
        </p:spPr>
      </p:pic>
      <p:pic>
        <p:nvPicPr>
          <p:cNvPr id="7" name="Picture 46">
            <a:extLst>
              <a:ext uri="{FF2B5EF4-FFF2-40B4-BE49-F238E27FC236}">
                <a16:creationId xmlns:a16="http://schemas.microsoft.com/office/drawing/2014/main" id="{9F829342-74C8-15C5-A823-CD2F5932901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78380" y="6634546"/>
            <a:ext cx="2301240" cy="2345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697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0A394-90CB-3846-842E-7AFFFF90D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LOTISSEMENT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DDBCBD4-6707-6D13-B295-2DB327106F39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CD00654-67A5-457E-8C7A-A194963E1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D9DCCFF-1984-D8C0-DF98-9B87943E3DF5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BA0B7907-D825-2E7A-7DBE-547A0F6922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0555" y="1954240"/>
            <a:ext cx="3428365" cy="3428365"/>
          </a:xfrm>
          <a:prstGeom prst="rect">
            <a:avLst/>
          </a:prstGeom>
          <a:noFill/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D83FFE1C-F9A5-45CB-8914-04EEE0104A7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72969" y="5952463"/>
            <a:ext cx="1828165" cy="1713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20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3BFA2-C38C-A540-428B-299E22C7E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1BEDE-D3F8-CAB1-9F10-E1E83F4ED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ATLAS CHEMIN VICINAUX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F183906-0365-38AB-7022-FE3EDD275479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1DA23FAC-2B50-DD92-E55E-CEFCB8E9A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7A4D354D-283B-4184-DDBE-A0344E8BE22D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3" name="Picture 87">
            <a:extLst>
              <a:ext uri="{FF2B5EF4-FFF2-40B4-BE49-F238E27FC236}">
                <a16:creationId xmlns:a16="http://schemas.microsoft.com/office/drawing/2014/main" id="{3F54DDA1-D793-D75B-0B73-E51EE6CCE3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3560" y="3210560"/>
            <a:ext cx="5770880" cy="5770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9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0613A-0868-6128-140C-A76D68ED7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AE10CC-354A-5F46-F151-4650D5A3E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AXES DE RUISSELLEMENT CONCENTRE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DAE7A3B-8AF9-5D2A-C32A-50C2E823D5FE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2BA266F7-AF92-31DD-67C5-C626B34821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803C7B4-70AB-74B1-F456-219A80D5A987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Picture 55">
            <a:extLst>
              <a:ext uri="{FF2B5EF4-FFF2-40B4-BE49-F238E27FC236}">
                <a16:creationId xmlns:a16="http://schemas.microsoft.com/office/drawing/2014/main" id="{0B959934-B64B-A3B9-D313-013F0FF9F9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70043" y="2118302"/>
            <a:ext cx="3428365" cy="3428365"/>
          </a:xfrm>
          <a:prstGeom prst="rect">
            <a:avLst/>
          </a:prstGeom>
          <a:noFill/>
        </p:spPr>
      </p:pic>
      <p:pic>
        <p:nvPicPr>
          <p:cNvPr id="8" name="Picture 56">
            <a:extLst>
              <a:ext uri="{FF2B5EF4-FFF2-40B4-BE49-F238E27FC236}">
                <a16:creationId xmlns:a16="http://schemas.microsoft.com/office/drawing/2014/main" id="{680FA9F4-5D09-04EA-FF1F-CA6B26474CD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72030" y="6031043"/>
            <a:ext cx="2313940" cy="2915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329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DEA16-B50F-1810-3836-2EB2DF743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C9F18-EED6-76DD-784F-C5EB15E3F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PASCH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1C24632-3748-63FD-E4EB-B5F77AF1E544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15E1E3C-E8BE-7578-0E19-3FB9AE95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D7DC90F-62AF-C9CE-DEA1-DA4BB352B9C4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3" name="Picture 53">
            <a:extLst>
              <a:ext uri="{FF2B5EF4-FFF2-40B4-BE49-F238E27FC236}">
                <a16:creationId xmlns:a16="http://schemas.microsoft.com/office/drawing/2014/main" id="{2CBC52A7-5B32-A852-F3A3-EF3E0614A9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6155" y="993890"/>
            <a:ext cx="4627880" cy="4627880"/>
          </a:xfrm>
          <a:prstGeom prst="rect">
            <a:avLst/>
          </a:prstGeom>
          <a:noFill/>
        </p:spPr>
      </p:pic>
      <p:pic>
        <p:nvPicPr>
          <p:cNvPr id="6" name="Picture 54">
            <a:extLst>
              <a:ext uri="{FF2B5EF4-FFF2-40B4-BE49-F238E27FC236}">
                <a16:creationId xmlns:a16="http://schemas.microsoft.com/office/drawing/2014/main" id="{04B7F649-C327-FE65-B87D-D05868CB354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43965" y="5895507"/>
            <a:ext cx="3300422" cy="5917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3011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bb3a87-d54f-404c-886e-a89a6498d7af" xsi:nil="true"/>
    <lcf76f155ced4ddcb4097134ff3c332f xmlns="7a19e97b-b952-464f-b251-7b0829c3950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CE14C911C40459204B57E56034FA5" ma:contentTypeVersion="13" ma:contentTypeDescription="Crée un document." ma:contentTypeScope="" ma:versionID="1123596c2640a31793ee48420dea2f5c">
  <xsd:schema xmlns:xsd="http://www.w3.org/2001/XMLSchema" xmlns:xs="http://www.w3.org/2001/XMLSchema" xmlns:p="http://schemas.microsoft.com/office/2006/metadata/properties" xmlns:ns2="7a19e97b-b952-464f-b251-7b0829c39508" xmlns:ns3="b2bb3a87-d54f-404c-886e-a89a6498d7af" targetNamespace="http://schemas.microsoft.com/office/2006/metadata/properties" ma:root="true" ma:fieldsID="7857c3b0a8e3fd76bf41b15a0296e478" ns2:_="" ns3:_="">
    <xsd:import namespace="7a19e97b-b952-464f-b251-7b0829c39508"/>
    <xsd:import namespace="b2bb3a87-d54f-404c-886e-a89a6498d7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9e97b-b952-464f-b251-7b0829c395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d7468bf9-bfb9-414c-94ae-955a19ac49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b3a87-d54f-404c-886e-a89a6498d7a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371d5f9-871e-439c-b760-1a82277490ed}" ma:internalName="TaxCatchAll" ma:showField="CatchAllData" ma:web="b2bb3a87-d54f-404c-886e-a89a6498d7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46C656-3622-4595-9DA4-98CF4BD9DD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0CD993-437B-41CC-BDFC-01D56D25330E}">
  <ds:schemaRefs>
    <ds:schemaRef ds:uri="http://schemas.microsoft.com/office/2006/metadata/properties"/>
    <ds:schemaRef ds:uri="http://schemas.microsoft.com/office/infopath/2007/PartnerControls"/>
    <ds:schemaRef ds:uri="b2bb3a87-d54f-404c-886e-a89a6498d7af"/>
    <ds:schemaRef ds:uri="7a19e97b-b952-464f-b251-7b0829c39508"/>
  </ds:schemaRefs>
</ds:datastoreItem>
</file>

<file path=customXml/itemProps3.xml><?xml version="1.0" encoding="utf-8"?>
<ds:datastoreItem xmlns:ds="http://schemas.openxmlformats.org/officeDocument/2006/customXml" ds:itemID="{2F58FE0E-B68F-4CE7-953A-6A9D26D9F18C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1506</TotalTime>
  <Words>72</Words>
  <Application>Microsoft Office PowerPoint</Application>
  <PresentationFormat>Grand écran</PresentationFormat>
  <Paragraphs>14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 2013 – 2022</vt:lpstr>
      <vt:lpstr>LOCALISATION – PARCELLE CADASTRALE</vt:lpstr>
      <vt:lpstr>LOCALISATION – PLAN DE SECTEUR</vt:lpstr>
      <vt:lpstr>LOCALISATION – ALEA D’INONDATION</vt:lpstr>
      <vt:lpstr>LOCALISATION – LOTISSEMENT</vt:lpstr>
      <vt:lpstr>LOCALISATION – ATLAS CHEMIN VICINAUX</vt:lpstr>
      <vt:lpstr>LOCALISATION – AXES DE RUISSELLEMENT CONCENTRE</vt:lpstr>
      <vt:lpstr>LOCALISATION – PASCH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Denil</dc:creator>
  <cp:lastModifiedBy>Edouard Stephenne</cp:lastModifiedBy>
  <cp:revision>51</cp:revision>
  <cp:lastPrinted>2026-02-13T11:33:24Z</cp:lastPrinted>
  <dcterms:created xsi:type="dcterms:W3CDTF">2024-01-09T14:04:04Z</dcterms:created>
  <dcterms:modified xsi:type="dcterms:W3CDTF">2026-04-15T15:38:30Z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0x01010044DCE14C911C40459204B57E56034FA5</vt:lpwstr>
  </property>
  <property fmtid="{D5CDD505-2E9C-101B-9397-08002B2CF9AE}" pid="3" name="MediaServiceImageTags">
    <vt:lpwstr/>
  </property>
</Properties>
</file>