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1" r:id="rId5"/>
    <p:sldId id="272" r:id="rId6"/>
    <p:sldId id="274" r:id="rId7"/>
    <p:sldId id="270" r:id="rId8"/>
    <p:sldId id="273" r:id="rId9"/>
    <p:sldId id="276" r:id="rId10"/>
  </p:sldIdLst>
  <p:sldSz cx="6858000" cy="12192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D8D"/>
    <a:srgbClr val="923433"/>
    <a:srgbClr val="9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2"/>
  </p:normalViewPr>
  <p:slideViewPr>
    <p:cSldViewPr snapToGrid="0">
      <p:cViewPr varScale="1">
        <p:scale>
          <a:sx n="51" d="100"/>
          <a:sy n="51" d="100"/>
        </p:scale>
        <p:origin x="27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3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60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3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01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3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48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51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2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9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C43A-82EC-6C43-8F86-6FE64E2F5F0C}" type="datetimeFigureOut">
              <a:rPr lang="fr-FR" smtClean="0"/>
              <a:t>09/06/2026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F922-B0CA-594F-B630-2C036C15C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54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99AB-27D3-653A-A78F-1B5172F0D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67560-CFCD-7C3E-F200-F5E10CA7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LOCALISATION – PARCELLE CADASTRALE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946C353-A744-05FB-DFD1-953E12D936EC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4055C91-4E4A-348F-BD5F-7274711643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E7C6F43-8566-08A7-DB5E-DDCC4BD1FB51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ADFFA6-7885-7356-5886-CCA446E0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11" y="2930538"/>
            <a:ext cx="6228963" cy="47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4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FE61-7323-D222-40F0-327938A9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D313F-E409-B03B-94C9-46B64D31E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PLAN DE SECTEUR (Zone d’habitat à caractère rural et zone agricole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CC6D10A3-EA11-1C5E-C58A-6D6FE0710768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6028106-69BB-F20C-A2ED-8DA423E7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9FD8261-DF08-0EB7-6CC0-715A18A5686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8" name="Image 7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62222FCB-5341-D854-3082-142E3BD26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063" y="1435478"/>
            <a:ext cx="2173229" cy="52243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2A9C31-B627-0CAE-6559-F137799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7" y="7375190"/>
            <a:ext cx="6027942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95B2-A0A2-A38D-2EFA-B5F68BC0C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60FF5-E585-2B72-DB1D-842ADDE4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ZONE INONDABLE : hors zone inondable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A625B6-92DA-1E1E-E0C1-07CBDA7EC10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11E64BA-DED8-43A8-51B7-4D2AC7E4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947BC61E-558E-5FDD-58E0-952AF6F32CD6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0C5F47-C9F5-16F5-96FE-383E63F7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8" y="3725800"/>
            <a:ext cx="6333344" cy="25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0A394-90CB-3846-842E-7AFFFF90D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LIDAXES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DDBCBD4-6707-6D13-B295-2DB327106F3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CD00654-67A5-457E-8C7A-A194963E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D9DCCFF-1984-D8C0-DF98-9B87943E3DF5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251549-B6AF-A8AE-B9FE-455C62245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94" y="2992654"/>
            <a:ext cx="5671868" cy="22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3BFA2-C38C-A540-428B-299E22C7E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1BEDE-D3F8-CAB1-9F10-E1E83F4E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CHEMINS VICINAUX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F183906-0365-38AB-7022-FE3EDD275479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1DA23FAC-2B50-DD92-E55E-CEFCB8E9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A4D354D-283B-4184-DDBE-A0344E8BE22D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F75698-1D5F-96B4-E53C-9000A73D4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04" y="4629023"/>
            <a:ext cx="4054191" cy="2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0613A-0868-6128-140C-A76D68ED7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E10CC-354A-5F46-F151-4650D5A3E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5" y="271530"/>
            <a:ext cx="5414035" cy="281046"/>
          </a:xfrm>
        </p:spPr>
        <p:txBody>
          <a:bodyPr>
            <a:normAutofit fontScale="90000"/>
          </a:bodyPr>
          <a:lstStyle/>
          <a:p>
            <a:pPr algn="l"/>
            <a:r>
              <a:rPr lang="fr-FR" sz="2025" dirty="0">
                <a:solidFill>
                  <a:srgbClr val="923332"/>
                </a:solidFill>
              </a:rPr>
              <a:t>LOTISSEMENTS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DAE7A3B-8AF9-5D2A-C32A-50C2E823D5FE}"/>
              </a:ext>
            </a:extLst>
          </p:cNvPr>
          <p:cNvCxnSpPr>
            <a:cxnSpLocks/>
          </p:cNvCxnSpPr>
          <p:nvPr/>
        </p:nvCxnSpPr>
        <p:spPr>
          <a:xfrm>
            <a:off x="0" y="720152"/>
            <a:ext cx="6858000" cy="0"/>
          </a:xfrm>
          <a:prstGeom prst="line">
            <a:avLst/>
          </a:prstGeom>
          <a:ln w="19050">
            <a:solidFill>
              <a:srgbClr val="9233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2BA266F7-AF92-31DD-67C5-C626B3482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0" y="10045059"/>
            <a:ext cx="1193800" cy="176816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803C7B4-70AB-74B1-F456-219A80D5A987}"/>
              </a:ext>
            </a:extLst>
          </p:cNvPr>
          <p:cNvSpPr txBox="1">
            <a:spLocks/>
          </p:cNvSpPr>
          <p:nvPr/>
        </p:nvSpPr>
        <p:spPr>
          <a:xfrm>
            <a:off x="0" y="11813221"/>
            <a:ext cx="5414035" cy="28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25" dirty="0"/>
              <a:t>A titre informatif et non contractuel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8243F2-E859-679C-3386-5C82838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" y="3381178"/>
            <a:ext cx="6664380" cy="26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969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bb3a87-d54f-404c-886e-a89a6498d7af" xsi:nil="true"/>
    <lcf76f155ced4ddcb4097134ff3c332f xmlns="7a19e97b-b952-464f-b251-7b0829c395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CE14C911C40459204B57E56034FA5" ma:contentTypeVersion="13" ma:contentTypeDescription="Crée un document." ma:contentTypeScope="" ma:versionID="1123596c2640a31793ee48420dea2f5c">
  <xsd:schema xmlns:xsd="http://www.w3.org/2001/XMLSchema" xmlns:xs="http://www.w3.org/2001/XMLSchema" xmlns:p="http://schemas.microsoft.com/office/2006/metadata/properties" xmlns:ns2="7a19e97b-b952-464f-b251-7b0829c39508" xmlns:ns3="b2bb3a87-d54f-404c-886e-a89a6498d7af" targetNamespace="http://schemas.microsoft.com/office/2006/metadata/properties" ma:root="true" ma:fieldsID="7857c3b0a8e3fd76bf41b15a0296e478" ns2:_="" ns3:_="">
    <xsd:import namespace="7a19e97b-b952-464f-b251-7b0829c39508"/>
    <xsd:import namespace="b2bb3a87-d54f-404c-886e-a89a6498d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9e97b-b952-464f-b251-7b0829c395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d7468bf9-bfb9-414c-94ae-955a19ac49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3a87-d54f-404c-886e-a89a6498d7a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71d5f9-871e-439c-b760-1a82277490ed}" ma:internalName="TaxCatchAll" ma:showField="CatchAllData" ma:web="b2bb3a87-d54f-404c-886e-a89a6498d7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46C656-3622-4595-9DA4-98CF4BD9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CD993-437B-41CC-BDFC-01D56D25330E}">
  <ds:schemaRefs>
    <ds:schemaRef ds:uri="http://schemas.microsoft.com/office/2006/metadata/properties"/>
    <ds:schemaRef ds:uri="http://schemas.microsoft.com/office/infopath/2007/PartnerControls"/>
    <ds:schemaRef ds:uri="b2bb3a87-d54f-404c-886e-a89a6498d7af"/>
    <ds:schemaRef ds:uri="7a19e97b-b952-464f-b251-7b0829c39508"/>
  </ds:schemaRefs>
</ds:datastoreItem>
</file>

<file path=customXml/itemProps3.xml><?xml version="1.0" encoding="utf-8"?>
<ds:datastoreItem xmlns:ds="http://schemas.openxmlformats.org/officeDocument/2006/customXml" ds:itemID="{4C5A88AD-E809-495D-B262-D1367AA07C08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1501</TotalTime>
  <Words>62</Words>
  <Application>Microsoft Office PowerPoint</Application>
  <PresentationFormat>Grand écran</PresentationFormat>
  <Paragraphs>12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 2013 – 2022</vt:lpstr>
      <vt:lpstr>LOCALISATION – PARCELLE CADASTRALE</vt:lpstr>
      <vt:lpstr>PLAN DE SECTEUR (Zone d’habitat à caractère rural et zone agricole</vt:lpstr>
      <vt:lpstr>ZONE INONDABLE : hors zone inondable</vt:lpstr>
      <vt:lpstr>LIDAXES</vt:lpstr>
      <vt:lpstr>CHEMINS VICINAUX</vt:lpstr>
      <vt:lpstr>LOTISSEMENTS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Denil</dc:creator>
  <cp:lastModifiedBy>Edouard Stephenne</cp:lastModifiedBy>
  <cp:revision>52</cp:revision>
  <cp:lastPrinted>2026-02-13T11:33:24Z</cp:lastPrinted>
  <dcterms:created xsi:type="dcterms:W3CDTF">2024-01-09T14:04:04Z</dcterms:created>
  <dcterms:modified xsi:type="dcterms:W3CDTF">2026-06-09T13:22:14Z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0x01010044DCE14C911C40459204B57E56034FA5</vt:lpwstr>
  </property>
  <property fmtid="{D5CDD505-2E9C-101B-9397-08002B2CF9AE}" pid="3" name="MediaServiceImageTags">
    <vt:lpwstr/>
  </property>
</Properties>
</file>