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1" r:id="rId5"/>
    <p:sldId id="272" r:id="rId6"/>
    <p:sldId id="274" r:id="rId7"/>
    <p:sldId id="270" r:id="rId8"/>
    <p:sldId id="273" r:id="rId9"/>
    <p:sldId id="276" r:id="rId10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D8D"/>
    <a:srgbClr val="923433"/>
    <a:srgbClr val="9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7F3CD-C1D1-42AF-8593-0D178531465B}" v="9" dt="2026-06-10T13:04:36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2"/>
  </p:normalViewPr>
  <p:slideViewPr>
    <p:cSldViewPr snapToGrid="0">
      <p:cViewPr varScale="1">
        <p:scale>
          <a:sx n="59" d="100"/>
          <a:sy n="59" d="100"/>
        </p:scale>
        <p:origin x="3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3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5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C43A-82EC-6C43-8F86-6FE64E2F5F0C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99AB-27D3-653A-A78F-1B5172F0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67560-CFCD-7C3E-F200-F5E10CA7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946C353-A744-05FB-DFD1-953E12D936EC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4055C91-4E4A-348F-BD5F-72747116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E7C6F43-8566-08A7-DB5E-DDCC4BD1FB51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FCA5B-AAD7-22D8-6C1A-2BDA68605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86" y="1041692"/>
            <a:ext cx="4769514" cy="383841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4B9754F-E1B3-21CE-820A-E937A390C27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4686" y="5201645"/>
            <a:ext cx="4769514" cy="4089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2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FE61-7323-D222-40F0-327938A9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D313F-E409-B03B-94C9-46B64D31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PLAN DE SECTEUR (Zone d’habitat)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6D10A3-EA11-1C5E-C58A-6D6FE0710768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6028106-69BB-F20C-A2ED-8DA423E7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FD8261-DF08-0EB7-6CC0-715A18A5686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8" name="Image 7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62222FCB-5341-D854-3082-142E3BD2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34" y="871614"/>
            <a:ext cx="2173229" cy="4487981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CCF64E1E-11F2-F1E6-16C6-2A800739949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1237" y="5700968"/>
            <a:ext cx="5770880" cy="5770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3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95B2-A0A2-A38D-2EFA-B5F68BC0C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60FF5-E585-2B72-DB1D-842ADDE4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ZONE INONDABLE : hors zone inondable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A625B6-92DA-1E1E-E0C1-07CBDA7EC10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11E64BA-DED8-43A8-51B7-4D2AC7E4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47BC61E-558E-5FDD-58E0-952AF6F32CD6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3" name="Picture 49">
            <a:extLst>
              <a:ext uri="{FF2B5EF4-FFF2-40B4-BE49-F238E27FC236}">
                <a16:creationId xmlns:a16="http://schemas.microsoft.com/office/drawing/2014/main" id="{75488EFE-5339-5E1A-05FA-3F9BC1C616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3917" y="1698430"/>
            <a:ext cx="4800283" cy="4397570"/>
          </a:xfrm>
          <a:prstGeom prst="rect">
            <a:avLst/>
          </a:prstGeom>
          <a:noFill/>
        </p:spPr>
      </p:pic>
      <p:pic>
        <p:nvPicPr>
          <p:cNvPr id="6" name="Picture 50">
            <a:extLst>
              <a:ext uri="{FF2B5EF4-FFF2-40B4-BE49-F238E27FC236}">
                <a16:creationId xmlns:a16="http://schemas.microsoft.com/office/drawing/2014/main" id="{FEA80AB0-FA1B-047B-8EAF-256C4A219D7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89722" y="6609555"/>
            <a:ext cx="3478555" cy="3269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9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0A394-90CB-3846-842E-7AFFFF90D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LIDAXES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DDBCBD4-6707-6D13-B295-2DB327106F3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CD00654-67A5-457E-8C7A-A194963E1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D9DCCFF-1984-D8C0-DF98-9B87943E3DF5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3" name="Picture 63">
            <a:extLst>
              <a:ext uri="{FF2B5EF4-FFF2-40B4-BE49-F238E27FC236}">
                <a16:creationId xmlns:a16="http://schemas.microsoft.com/office/drawing/2014/main" id="{DE369DC8-AB6C-C825-ECA0-5DC2218210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4401" y="1502237"/>
            <a:ext cx="4343082" cy="4315860"/>
          </a:xfrm>
          <a:prstGeom prst="rect">
            <a:avLst/>
          </a:prstGeom>
          <a:noFill/>
        </p:spPr>
      </p:pic>
      <p:pic>
        <p:nvPicPr>
          <p:cNvPr id="7" name="Picture 64">
            <a:extLst>
              <a:ext uri="{FF2B5EF4-FFF2-40B4-BE49-F238E27FC236}">
                <a16:creationId xmlns:a16="http://schemas.microsoft.com/office/drawing/2014/main" id="{E3A697B3-641C-4EA2-A412-E964CC1C5D3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14182" y="6096000"/>
            <a:ext cx="3899853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20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3BFA2-C38C-A540-428B-299E22C7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1BEDE-D3F8-CAB1-9F10-E1E83F4E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CHEMINS VICINAUX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F183906-0365-38AB-7022-FE3EDD27547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DA23FAC-2B50-DD92-E55E-CEFCB8E9A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A4D354D-283B-4184-DDBE-A0344E8BE22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3" name="Picture 97">
            <a:extLst>
              <a:ext uri="{FF2B5EF4-FFF2-40B4-BE49-F238E27FC236}">
                <a16:creationId xmlns:a16="http://schemas.microsoft.com/office/drawing/2014/main" id="{D28FB42E-0789-8EA5-FD77-38DE642396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3560" y="3210560"/>
            <a:ext cx="5770880" cy="5770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9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0613A-0868-6128-140C-A76D68ED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E10CC-354A-5F46-F151-4650D5A3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LOTISSEMENTS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DAE7A3B-8AF9-5D2A-C32A-50C2E823D5F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2BA266F7-AF92-31DD-67C5-C626B3482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803C7B4-70AB-74B1-F456-219A80D5A987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2DA42D81-A613-5D23-33E1-201352942E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7760" y="1540645"/>
            <a:ext cx="5126854" cy="4337636"/>
          </a:xfrm>
          <a:prstGeom prst="rect">
            <a:avLst/>
          </a:prstGeom>
          <a:noFill/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383FD5F9-D265-44ED-97B2-A8768CDF252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79441" y="6698773"/>
            <a:ext cx="2899118" cy="2517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296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CE14C911C40459204B57E56034FA5" ma:contentTypeVersion="13" ma:contentTypeDescription="Crée un document." ma:contentTypeScope="" ma:versionID="1123596c2640a31793ee48420dea2f5c">
  <xsd:schema xmlns:xsd="http://www.w3.org/2001/XMLSchema" xmlns:xs="http://www.w3.org/2001/XMLSchema" xmlns:p="http://schemas.microsoft.com/office/2006/metadata/properties" xmlns:ns2="7a19e97b-b952-464f-b251-7b0829c39508" xmlns:ns3="b2bb3a87-d54f-404c-886e-a89a6498d7af" targetNamespace="http://schemas.microsoft.com/office/2006/metadata/properties" ma:root="true" ma:fieldsID="7857c3b0a8e3fd76bf41b15a0296e478" ns2:_="" ns3:_="">
    <xsd:import namespace="7a19e97b-b952-464f-b251-7b0829c39508"/>
    <xsd:import namespace="b2bb3a87-d54f-404c-886e-a89a6498d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9e97b-b952-464f-b251-7b0829c39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d7468bf9-bfb9-414c-94ae-955a19ac49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b3a87-d54f-404c-886e-a89a6498d7a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71d5f9-871e-439c-b760-1a82277490ed}" ma:internalName="TaxCatchAll" ma:showField="CatchAllData" ma:web="b2bb3a87-d54f-404c-886e-a89a6498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b3a87-d54f-404c-886e-a89a6498d7af" xsi:nil="true"/>
    <lcf76f155ced4ddcb4097134ff3c332f xmlns="7a19e97b-b952-464f-b251-7b0829c3950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A758A2-949F-4331-B83F-DA4E5300B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19e97b-b952-464f-b251-7b0829c39508"/>
    <ds:schemaRef ds:uri="b2bb3a87-d54f-404c-886e-a89a6498d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0CD993-437B-41CC-BDFC-01D56D25330E}">
  <ds:schemaRefs>
    <ds:schemaRef ds:uri="http://schemas.microsoft.com/office/2006/metadata/properties"/>
    <ds:schemaRef ds:uri="http://schemas.microsoft.com/office/infopath/2007/PartnerControls"/>
    <ds:schemaRef ds:uri="b2bb3a87-d54f-404c-886e-a89a6498d7af"/>
    <ds:schemaRef ds:uri="7a19e97b-b952-464f-b251-7b0829c39508"/>
  </ds:schemaRefs>
</ds:datastoreItem>
</file>

<file path=customXml/itemProps3.xml><?xml version="1.0" encoding="utf-8"?>
<ds:datastoreItem xmlns:ds="http://schemas.openxmlformats.org/officeDocument/2006/customXml" ds:itemID="{9B46C656-3622-4595-9DA4-98CF4BD9DD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1507</TotalTime>
  <Words>57</Words>
  <Application>Microsoft Office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 2013 – 2022</vt:lpstr>
      <vt:lpstr>LOCALISATION – PARCELLE CADASTRALE</vt:lpstr>
      <vt:lpstr>PLAN DE SECTEUR (Zone d’habitat)</vt:lpstr>
      <vt:lpstr>ZONE INONDABLE : hors zone inondable</vt:lpstr>
      <vt:lpstr>LIDAXES</vt:lpstr>
      <vt:lpstr>CHEMINS VICINAUX</vt:lpstr>
      <vt:lpstr>LOTISSEMENTS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Denil</dc:creator>
  <cp:lastModifiedBy>Edouard Stephenne</cp:lastModifiedBy>
  <cp:revision>52</cp:revision>
  <cp:lastPrinted>2026-02-13T11:33:24Z</cp:lastPrinted>
  <dcterms:created xsi:type="dcterms:W3CDTF">2024-01-09T14:04:04Z</dcterms:created>
  <dcterms:modified xsi:type="dcterms:W3CDTF">2026-06-10T13:05:38Z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0x01010044DCE14C911C40459204B57E56034FA5</vt:lpwstr>
  </property>
  <property fmtid="{D5CDD505-2E9C-101B-9397-08002B2CF9AE}" pid="3" name="MediaServiceImageTags">
    <vt:lpwstr/>
  </property>
</Properties>
</file>