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1" r:id="rId5"/>
    <p:sldId id="272" r:id="rId6"/>
    <p:sldId id="274" r:id="rId7"/>
    <p:sldId id="273" r:id="rId8"/>
    <p:sldId id="276" r:id="rId9"/>
    <p:sldId id="277" r:id="rId10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D8D"/>
    <a:srgbClr val="923433"/>
    <a:srgbClr val="92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3F9F3-BB24-411B-9FCC-BF9C04BC68FE}" v="7" dt="2026-02-13T12:12:56.327"/>
    <p1510:client id="{B255331B-B3A1-41ED-9D70-FEC4BA3B5583}" v="3" dt="2026-02-13T13:05:25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2"/>
  </p:normalViewPr>
  <p:slideViewPr>
    <p:cSldViewPr snapToGrid="0">
      <p:cViewPr varScale="1">
        <p:scale>
          <a:sx n="59" d="100"/>
          <a:sy n="59" d="100"/>
        </p:scale>
        <p:origin x="3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3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3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0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3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7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14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51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22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9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C43A-82EC-6C43-8F86-6FE64E2F5F0C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54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99AB-27D3-653A-A78F-1B5172F0D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67560-CFCD-7C3E-F200-F5E10CA72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946C353-A744-05FB-DFD1-953E12D936EC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4055C91-4E4A-348F-BD5F-72747116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E7C6F43-8566-08A7-DB5E-DDCC4BD1FB51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81DE6E-9314-3CD4-1382-D9B72CF3B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81" y="1049306"/>
            <a:ext cx="6219889" cy="47781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001A42-936E-82B6-A35A-485FC56C3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81" y="6873672"/>
            <a:ext cx="6179760" cy="405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FE61-7323-D222-40F0-327938A9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D313F-E409-B03B-94C9-46B64D31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PLAN DE SECTEUR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C6D10A3-EA11-1C5E-C58A-6D6FE0710768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6028106-69BB-F20C-A2ED-8DA423E7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9FD8261-DF08-0EB7-6CC0-715A18A5686D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8" name="Image 7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62222FCB-5341-D854-3082-142E3BD26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55" y="5555194"/>
            <a:ext cx="2173229" cy="52243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DADE3D-5755-2DAF-A962-E50742592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" y="1586217"/>
            <a:ext cx="3181745" cy="45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1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95B2-A0A2-A38D-2EFA-B5F68BC0C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60FF5-E585-2B72-DB1D-842ADDE4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ALEA D’INONDATION - LIDAXES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A625B6-92DA-1E1E-E0C1-07CBDA7EC10E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11E64BA-DED8-43A8-51B7-4D2AC7E4D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47BC61E-558E-5FDD-58E0-952AF6F32CD6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DFC337-FF18-C5AC-FF6C-C45BF5B7B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36" y="1429849"/>
            <a:ext cx="5183170" cy="37906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AD0169-72C8-F4BC-D372-248E6B8BD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65" y="6516853"/>
            <a:ext cx="5405141" cy="336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3BFA2-C38C-A540-428B-299E22C7E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1BEDE-D3F8-CAB1-9F10-E1E83F4ED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VOIRIES VICINALES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F183906-0365-38AB-7022-FE3EDD275479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DA23FAC-2B50-DD92-E55E-CEFCB8E9A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A4D354D-283B-4184-DDBE-A0344E8BE22D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F370A1-EE71-8806-5D6E-40CC10B6F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3" y="4209314"/>
            <a:ext cx="6580933" cy="33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0613A-0868-6128-140C-A76D68ED7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E10CC-354A-5F46-F151-4650D5A3E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LOTISSEMENTS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DAE7A3B-8AF9-5D2A-C32A-50C2E823D5FE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2BA266F7-AF92-31DD-67C5-C626B3482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803C7B4-70AB-74B1-F456-219A80D5A987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B6BC38-C16C-36D1-141D-BDAB0BE1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4" y="3027055"/>
            <a:ext cx="6613071" cy="34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9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DEA16-B50F-1810-3836-2EB2DF743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C9F18-EED6-76DD-784F-C5EB15E3F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PASCH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1C24632-3748-63FD-E4EB-B5F77AF1E544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15E1E3C-E8BE-7578-0E19-3FB9AE95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D7DC90F-62AF-C9CE-DEA1-DA4BB352B9C4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4EE662-99A3-BD02-641C-249A1DD6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80" y="3020789"/>
            <a:ext cx="6387239" cy="527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011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bb3a87-d54f-404c-886e-a89a6498d7af" xsi:nil="true"/>
    <lcf76f155ced4ddcb4097134ff3c332f xmlns="7a19e97b-b952-464f-b251-7b0829c3950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CE14C911C40459204B57E56034FA5" ma:contentTypeVersion="13" ma:contentTypeDescription="Crée un document." ma:contentTypeScope="" ma:versionID="36b3350017fa052446e1ad4b72f48ffa">
  <xsd:schema xmlns:xsd="http://www.w3.org/2001/XMLSchema" xmlns:xs="http://www.w3.org/2001/XMLSchema" xmlns:p="http://schemas.microsoft.com/office/2006/metadata/properties" xmlns:ns2="7a19e97b-b952-464f-b251-7b0829c39508" xmlns:ns3="b2bb3a87-d54f-404c-886e-a89a6498d7af" targetNamespace="http://schemas.microsoft.com/office/2006/metadata/properties" ma:root="true" ma:fieldsID="491d77cfca9cd4d172ed6ea2187fae70" ns2:_="" ns3:_="">
    <xsd:import namespace="7a19e97b-b952-464f-b251-7b0829c39508"/>
    <xsd:import namespace="b2bb3a87-d54f-404c-886e-a89a6498d7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9e97b-b952-464f-b251-7b0829c39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d7468bf9-bfb9-414c-94ae-955a19ac49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b3a87-d54f-404c-886e-a89a6498d7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9fb080f-b443-4364-91be-be75a6e442bb}" ma:internalName="TaxCatchAll" ma:showField="CatchAllData" ma:web="b2bb3a87-d54f-404c-886e-a89a6498d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0CD993-437B-41CC-BDFC-01D56D25330E}">
  <ds:schemaRefs>
    <ds:schemaRef ds:uri="http://schemas.microsoft.com/office/2006/metadata/properties"/>
    <ds:schemaRef ds:uri="http://schemas.microsoft.com/office/infopath/2007/PartnerControls"/>
    <ds:schemaRef ds:uri="b2bb3a87-d54f-404c-886e-a89a6498d7af"/>
    <ds:schemaRef ds:uri="7a19e97b-b952-464f-b251-7b0829c39508"/>
  </ds:schemaRefs>
</ds:datastoreItem>
</file>

<file path=customXml/itemProps2.xml><?xml version="1.0" encoding="utf-8"?>
<ds:datastoreItem xmlns:ds="http://schemas.openxmlformats.org/officeDocument/2006/customXml" ds:itemID="{4DEEBE3E-273D-46BD-84FC-F1B42310CA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19e97b-b952-464f-b251-7b0829c39508"/>
    <ds:schemaRef ds:uri="b2bb3a87-d54f-404c-886e-a89a6498d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46C656-3622-4595-9DA4-98CF4BD9DD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1532</TotalTime>
  <Words>51</Words>
  <Application>Microsoft Office PowerPoint</Application>
  <PresentationFormat>Grand écran</PresentationFormat>
  <Paragraphs>12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 2013 – 2022</vt:lpstr>
      <vt:lpstr>LOCALISATION – PARCELLE CADASTRALE</vt:lpstr>
      <vt:lpstr>PLAN DE SECTEUR</vt:lpstr>
      <vt:lpstr>ALEA D’INONDATION - LIDAXES</vt:lpstr>
      <vt:lpstr>VOIRIES VICINALES</vt:lpstr>
      <vt:lpstr>LOTISSEMENTS</vt:lpstr>
      <vt:lpstr>PASCH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Denil</dc:creator>
  <cp:lastModifiedBy>Edouard Stephenne</cp:lastModifiedBy>
  <cp:revision>53</cp:revision>
  <cp:lastPrinted>2026-02-13T11:33:24Z</cp:lastPrinted>
  <dcterms:created xsi:type="dcterms:W3CDTF">2024-01-09T14:04:04Z</dcterms:created>
  <dcterms:modified xsi:type="dcterms:W3CDTF">2026-05-15T15:32:23Z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0x01010044DCE14C911C40459204B57E56034FA5</vt:lpwstr>
  </property>
  <property fmtid="{D5CDD505-2E9C-101B-9397-08002B2CF9AE}" pid="3" name="MediaServiceImageTags">
    <vt:lpwstr/>
  </property>
</Properties>
</file>