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1" r:id="rId5"/>
    <p:sldId id="272" r:id="rId6"/>
    <p:sldId id="273" r:id="rId7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D8D"/>
    <a:srgbClr val="923433"/>
    <a:srgbClr val="9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2"/>
  </p:normalViewPr>
  <p:slideViewPr>
    <p:cSldViewPr snapToGrid="0">
      <p:cViewPr>
        <p:scale>
          <a:sx n="112" d="100"/>
          <a:sy n="112" d="100"/>
        </p:scale>
        <p:origin x="238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3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C43A-82EC-6C43-8F86-6FE64E2F5F0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99AB-27D3-653A-A78F-1B5172F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67560-CFCD-7C3E-F200-F5E10CA7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946C353-A744-05FB-DFD1-953E12D936EC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4055C91-4E4A-348F-BD5F-72747116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E7C6F43-8566-08A7-DB5E-DDCC4BD1FB51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415F83-8393-05F1-8979-2EA3A9E40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7" y="1070529"/>
            <a:ext cx="6777966" cy="58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FE61-7323-D222-40F0-327938A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D313F-E409-B03B-94C9-46B64D31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PLAN DE SECTEUR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6D10A3-EA11-1C5E-C58A-6D6FE0710768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028106-69BB-F20C-A2ED-8DA423E7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FD8261-DF08-0EB7-6CC0-715A18A5686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3E69520-E2ED-5E11-9F59-2D53DDD22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5" y="1075289"/>
            <a:ext cx="6679688" cy="8347415"/>
          </a:xfrm>
          <a:prstGeom prst="rect">
            <a:avLst/>
          </a:prstGeom>
        </p:spPr>
      </p:pic>
      <p:pic>
        <p:nvPicPr>
          <p:cNvPr id="8" name="Image 7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62222FCB-5341-D854-3082-142E3BD26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454" y="2765095"/>
            <a:ext cx="1492232" cy="3663164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2353A6E8-2B4B-6572-A64F-3CB35A6E89F7}"/>
              </a:ext>
            </a:extLst>
          </p:cNvPr>
          <p:cNvSpPr/>
          <p:nvPr/>
        </p:nvSpPr>
        <p:spPr>
          <a:xfrm>
            <a:off x="3879791" y="2948299"/>
            <a:ext cx="205099" cy="1623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83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7E511-882F-2292-0CEC-2DC3C7E45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87BCE-9081-1BE6-A552-5FE7B8AF3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ALEA INONDATION – NEANT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2F30972-2DE3-069A-BCE5-25478EDE9CD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A61EC442-8498-FD0D-E012-D094A4ECA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8BEE194-3FFB-BBFB-0A5D-4B8CF2D643CC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B3ADA4-51CB-9929-2372-1FB33ACB6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" y="887729"/>
            <a:ext cx="6688235" cy="71770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E933BA-5110-32A5-3F49-6B3D73674345}"/>
              </a:ext>
            </a:extLst>
          </p:cNvPr>
          <p:cNvSpPr/>
          <p:nvPr/>
        </p:nvSpPr>
        <p:spPr>
          <a:xfrm>
            <a:off x="2119357" y="3136307"/>
            <a:ext cx="222191" cy="1623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66118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CE14C911C40459204B57E56034FA5" ma:contentTypeVersion="13" ma:contentTypeDescription="Crée un document." ma:contentTypeScope="" ma:versionID="36b3350017fa052446e1ad4b72f48ffa">
  <xsd:schema xmlns:xsd="http://www.w3.org/2001/XMLSchema" xmlns:xs="http://www.w3.org/2001/XMLSchema" xmlns:p="http://schemas.microsoft.com/office/2006/metadata/properties" xmlns:ns2="7a19e97b-b952-464f-b251-7b0829c39508" xmlns:ns3="b2bb3a87-d54f-404c-886e-a89a6498d7af" targetNamespace="http://schemas.microsoft.com/office/2006/metadata/properties" ma:root="true" ma:fieldsID="491d77cfca9cd4d172ed6ea2187fae70" ns2:_="" ns3:_="">
    <xsd:import namespace="7a19e97b-b952-464f-b251-7b0829c39508"/>
    <xsd:import namespace="b2bb3a87-d54f-404c-886e-a89a6498d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9e97b-b952-464f-b251-7b0829c39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d7468bf9-bfb9-414c-94ae-955a19ac49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3a87-d54f-404c-886e-a89a6498d7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9fb080f-b443-4364-91be-be75a6e442bb}" ma:internalName="TaxCatchAll" ma:showField="CatchAllData" ma:web="b2bb3a87-d54f-404c-886e-a89a6498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b3a87-d54f-404c-886e-a89a6498d7af" xsi:nil="true"/>
    <lcf76f155ced4ddcb4097134ff3c332f xmlns="7a19e97b-b952-464f-b251-7b0829c3950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EEBE3E-273D-46BD-84FC-F1B42310CA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19e97b-b952-464f-b251-7b0829c39508"/>
    <ds:schemaRef ds:uri="b2bb3a87-d54f-404c-886e-a89a6498d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0CD993-437B-41CC-BDFC-01D56D25330E}">
  <ds:schemaRefs>
    <ds:schemaRef ds:uri="http://schemas.microsoft.com/office/2006/metadata/properties"/>
    <ds:schemaRef ds:uri="http://schemas.microsoft.com/office/infopath/2007/PartnerControls"/>
    <ds:schemaRef ds:uri="b2bb3a87-d54f-404c-886e-a89a6498d7af"/>
    <ds:schemaRef ds:uri="7a19e97b-b952-464f-b251-7b0829c39508"/>
  </ds:schemaRefs>
</ds:datastoreItem>
</file>

<file path=customXml/itemProps3.xml><?xml version="1.0" encoding="utf-8"?>
<ds:datastoreItem xmlns:ds="http://schemas.openxmlformats.org/officeDocument/2006/customXml" ds:itemID="{9B46C656-3622-4595-9DA4-98CF4BD9DD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1533</TotalTime>
  <Words>33</Words>
  <Application>Microsoft Office PowerPoint</Application>
  <PresentationFormat>Grand écran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 2013 – 2022</vt:lpstr>
      <vt:lpstr>LOCALISATION – PARCELLE CADASTRALE</vt:lpstr>
      <vt:lpstr>LOCALISATION – PLAN DE SECTEUR </vt:lpstr>
      <vt:lpstr>LOCALISATION – ALEA INONDATION – NEANT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Denil</dc:creator>
  <cp:lastModifiedBy>Les Viviers Brabant Wallon</cp:lastModifiedBy>
  <cp:revision>51</cp:revision>
  <cp:lastPrinted>2026-02-13T11:33:24Z</cp:lastPrinted>
  <dcterms:created xsi:type="dcterms:W3CDTF">2024-01-09T14:04:04Z</dcterms:created>
  <dcterms:modified xsi:type="dcterms:W3CDTF">2026-03-18T10:08:20Z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0x01010044DCE14C911C40459204B57E56034FA5</vt:lpwstr>
  </property>
  <property fmtid="{D5CDD505-2E9C-101B-9397-08002B2CF9AE}" pid="3" name="MediaServiceImageTags">
    <vt:lpwstr/>
  </property>
</Properties>
</file>