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1" r:id="rId5"/>
    <p:sldId id="272" r:id="rId6"/>
    <p:sldId id="274" r:id="rId7"/>
    <p:sldId id="270" r:id="rId8"/>
    <p:sldId id="276" r:id="rId9"/>
    <p:sldId id="277" r:id="rId10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D8D"/>
    <a:srgbClr val="923433"/>
    <a:srgbClr val="92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1" autoAdjust="0"/>
    <p:restoredTop sz="94622"/>
  </p:normalViewPr>
  <p:slideViewPr>
    <p:cSldViewPr snapToGrid="0">
      <p:cViewPr>
        <p:scale>
          <a:sx n="50" d="100"/>
          <a:sy n="50" d="100"/>
        </p:scale>
        <p:origin x="184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e Van de Velde" userId="99b9f56e-2b96-47bb-847c-7ce2e4c1b3ce" providerId="ADAL" clId="{60948E8F-806C-449D-A5C5-12ED92C9240C}"/>
    <pc:docChg chg="undo custSel delSld modSld">
      <pc:chgData name="Marine Van de Velde" userId="99b9f56e-2b96-47bb-847c-7ce2e4c1b3ce" providerId="ADAL" clId="{60948E8F-806C-449D-A5C5-12ED92C9240C}" dt="2026-02-18T12:36:13.966" v="87" actId="1076"/>
      <pc:docMkLst>
        <pc:docMk/>
      </pc:docMkLst>
      <pc:sldChg chg="addSp delSp modSp mod">
        <pc:chgData name="Marine Van de Velde" userId="99b9f56e-2b96-47bb-847c-7ce2e4c1b3ce" providerId="ADAL" clId="{60948E8F-806C-449D-A5C5-12ED92C9240C}" dt="2026-02-17T12:04:01.638" v="73" actId="1076"/>
        <pc:sldMkLst>
          <pc:docMk/>
          <pc:sldMk cId="3688208849" sldId="270"/>
        </pc:sldMkLst>
        <pc:picChg chg="add mod">
          <ac:chgData name="Marine Van de Velde" userId="99b9f56e-2b96-47bb-847c-7ce2e4c1b3ce" providerId="ADAL" clId="{60948E8F-806C-449D-A5C5-12ED92C9240C}" dt="2026-02-17T12:04:01.638" v="73" actId="1076"/>
          <ac:picMkLst>
            <pc:docMk/>
            <pc:sldMk cId="3688208849" sldId="270"/>
            <ac:picMk id="6" creationId="{9959923D-6F6D-8D56-B2B9-5D6DD5B87F55}"/>
          </ac:picMkLst>
        </pc:picChg>
        <pc:picChg chg="del">
          <ac:chgData name="Marine Van de Velde" userId="99b9f56e-2b96-47bb-847c-7ce2e4c1b3ce" providerId="ADAL" clId="{60948E8F-806C-449D-A5C5-12ED92C9240C}" dt="2026-02-17T12:03:43.872" v="65" actId="478"/>
          <ac:picMkLst>
            <pc:docMk/>
            <pc:sldMk cId="3688208849" sldId="270"/>
            <ac:picMk id="9" creationId="{79F1567F-64C1-EC2A-BFE5-DA8D53263A76}"/>
          </ac:picMkLst>
        </pc:picChg>
      </pc:sldChg>
      <pc:sldChg chg="addSp delSp modSp mod">
        <pc:chgData name="Marine Van de Velde" userId="99b9f56e-2b96-47bb-847c-7ce2e4c1b3ce" providerId="ADAL" clId="{60948E8F-806C-449D-A5C5-12ED92C9240C}" dt="2026-02-17T11:23:33.774" v="24" actId="1076"/>
        <pc:sldMkLst>
          <pc:docMk/>
          <pc:sldMk cId="1255242929" sldId="271"/>
        </pc:sldMkLst>
        <pc:picChg chg="del">
          <ac:chgData name="Marine Van de Velde" userId="99b9f56e-2b96-47bb-847c-7ce2e4c1b3ce" providerId="ADAL" clId="{60948E8F-806C-449D-A5C5-12ED92C9240C}" dt="2026-02-17T10:53:38.975" v="0" actId="478"/>
          <ac:picMkLst>
            <pc:docMk/>
            <pc:sldMk cId="1255242929" sldId="271"/>
            <ac:picMk id="6" creationId="{0A31E22A-0B0D-A842-0F20-6A0CA1CED7AA}"/>
          </ac:picMkLst>
        </pc:picChg>
        <pc:picChg chg="add mod">
          <ac:chgData name="Marine Van de Velde" userId="99b9f56e-2b96-47bb-847c-7ce2e4c1b3ce" providerId="ADAL" clId="{60948E8F-806C-449D-A5C5-12ED92C9240C}" dt="2026-02-17T10:55:35.140" v="6" actId="1076"/>
          <ac:picMkLst>
            <pc:docMk/>
            <pc:sldMk cId="1255242929" sldId="271"/>
            <ac:picMk id="7" creationId="{7E0B1A43-19D5-AB01-4A0B-2C8EDE9067B3}"/>
          </ac:picMkLst>
        </pc:picChg>
        <pc:picChg chg="add del mod">
          <ac:chgData name="Marine Van de Velde" userId="99b9f56e-2b96-47bb-847c-7ce2e4c1b3ce" providerId="ADAL" clId="{60948E8F-806C-449D-A5C5-12ED92C9240C}" dt="2026-02-17T11:22:29.700" v="17" actId="478"/>
          <ac:picMkLst>
            <pc:docMk/>
            <pc:sldMk cId="1255242929" sldId="271"/>
            <ac:picMk id="8" creationId="{B6066188-50E4-F2BB-9536-9F15F7AC7B39}"/>
          </ac:picMkLst>
        </pc:picChg>
        <pc:picChg chg="mod">
          <ac:chgData name="Marine Van de Velde" userId="99b9f56e-2b96-47bb-847c-7ce2e4c1b3ce" providerId="ADAL" clId="{60948E8F-806C-449D-A5C5-12ED92C9240C}" dt="2026-02-17T11:22:54.285" v="22" actId="1076"/>
          <ac:picMkLst>
            <pc:docMk/>
            <pc:sldMk cId="1255242929" sldId="271"/>
            <ac:picMk id="10" creationId="{04055C91-4E4A-348F-BD5F-727471164318}"/>
          </ac:picMkLst>
        </pc:picChg>
        <pc:picChg chg="add del mod">
          <ac:chgData name="Marine Van de Velde" userId="99b9f56e-2b96-47bb-847c-7ce2e4c1b3ce" providerId="ADAL" clId="{60948E8F-806C-449D-A5C5-12ED92C9240C}" dt="2026-02-17T11:21:14.758" v="15" actId="22"/>
          <ac:picMkLst>
            <pc:docMk/>
            <pc:sldMk cId="1255242929" sldId="271"/>
            <ac:picMk id="11" creationId="{3B952925-FBFD-8149-3FC3-F9A9B8772810}"/>
          </ac:picMkLst>
        </pc:picChg>
        <pc:picChg chg="add mod">
          <ac:chgData name="Marine Van de Velde" userId="99b9f56e-2b96-47bb-847c-7ce2e4c1b3ce" providerId="ADAL" clId="{60948E8F-806C-449D-A5C5-12ED92C9240C}" dt="2026-02-17T11:23:33.774" v="24" actId="1076"/>
          <ac:picMkLst>
            <pc:docMk/>
            <pc:sldMk cId="1255242929" sldId="271"/>
            <ac:picMk id="13" creationId="{C802D1DE-6C7C-BCC1-76BA-E5954D1AC337}"/>
          </ac:picMkLst>
        </pc:picChg>
      </pc:sldChg>
      <pc:sldChg chg="addSp delSp modSp mod">
        <pc:chgData name="Marine Van de Velde" userId="99b9f56e-2b96-47bb-847c-7ce2e4c1b3ce" providerId="ADAL" clId="{60948E8F-806C-449D-A5C5-12ED92C9240C}" dt="2026-02-17T11:42:04.107" v="54" actId="1076"/>
        <pc:sldMkLst>
          <pc:docMk/>
          <pc:sldMk cId="4258312384" sldId="272"/>
        </pc:sldMkLst>
        <pc:picChg chg="del">
          <ac:chgData name="Marine Van de Velde" userId="99b9f56e-2b96-47bb-847c-7ce2e4c1b3ce" providerId="ADAL" clId="{60948E8F-806C-449D-A5C5-12ED92C9240C}" dt="2026-02-17T11:38:49.134" v="25" actId="478"/>
          <ac:picMkLst>
            <pc:docMk/>
            <pc:sldMk cId="4258312384" sldId="272"/>
            <ac:picMk id="6" creationId="{4AF00560-D42E-8636-074F-E8478B2BDE81}"/>
          </ac:picMkLst>
        </pc:picChg>
        <pc:picChg chg="add del mod">
          <ac:chgData name="Marine Van de Velde" userId="99b9f56e-2b96-47bb-847c-7ce2e4c1b3ce" providerId="ADAL" clId="{60948E8F-806C-449D-A5C5-12ED92C9240C}" dt="2026-02-17T11:39:28.661" v="30" actId="478"/>
          <ac:picMkLst>
            <pc:docMk/>
            <pc:sldMk cId="4258312384" sldId="272"/>
            <ac:picMk id="7" creationId="{F4451A69-0857-0D98-B4EE-D100CB1E2464}"/>
          </ac:picMkLst>
        </pc:picChg>
        <pc:picChg chg="mod ord">
          <ac:chgData name="Marine Van de Velde" userId="99b9f56e-2b96-47bb-847c-7ce2e4c1b3ce" providerId="ADAL" clId="{60948E8F-806C-449D-A5C5-12ED92C9240C}" dt="2026-02-17T11:42:04.107" v="54" actId="1076"/>
          <ac:picMkLst>
            <pc:docMk/>
            <pc:sldMk cId="4258312384" sldId="272"/>
            <ac:picMk id="8" creationId="{62222FCB-5341-D854-3082-142E3BD260F4}"/>
          </ac:picMkLst>
        </pc:picChg>
        <pc:picChg chg="mod">
          <ac:chgData name="Marine Van de Velde" userId="99b9f56e-2b96-47bb-847c-7ce2e4c1b3ce" providerId="ADAL" clId="{60948E8F-806C-449D-A5C5-12ED92C9240C}" dt="2026-02-17T11:41:55.960" v="53" actId="1076"/>
          <ac:picMkLst>
            <pc:docMk/>
            <pc:sldMk cId="4258312384" sldId="272"/>
            <ac:picMk id="10" creationId="{B6028106-69BB-F20C-A2ED-8DA423E70107}"/>
          </ac:picMkLst>
        </pc:picChg>
        <pc:picChg chg="add mod modCrop">
          <ac:chgData name="Marine Van de Velde" userId="99b9f56e-2b96-47bb-847c-7ce2e4c1b3ce" providerId="ADAL" clId="{60948E8F-806C-449D-A5C5-12ED92C9240C}" dt="2026-02-17T11:41:50.396" v="52" actId="1076"/>
          <ac:picMkLst>
            <pc:docMk/>
            <pc:sldMk cId="4258312384" sldId="272"/>
            <ac:picMk id="11" creationId="{780B607A-AD1F-8FEA-BD56-EC03B698FF7E}"/>
          </ac:picMkLst>
        </pc:picChg>
      </pc:sldChg>
      <pc:sldChg chg="del">
        <pc:chgData name="Marine Van de Velde" userId="99b9f56e-2b96-47bb-847c-7ce2e4c1b3ce" providerId="ADAL" clId="{60948E8F-806C-449D-A5C5-12ED92C9240C}" dt="2026-02-18T12:21:15.513" v="74" actId="47"/>
        <pc:sldMkLst>
          <pc:docMk/>
          <pc:sldMk cId="424199586" sldId="273"/>
        </pc:sldMkLst>
      </pc:sldChg>
      <pc:sldChg chg="addSp delSp modSp mod">
        <pc:chgData name="Marine Van de Velde" userId="99b9f56e-2b96-47bb-847c-7ce2e4c1b3ce" providerId="ADAL" clId="{60948E8F-806C-449D-A5C5-12ED92C9240C}" dt="2026-02-17T11:47:02.288" v="64" actId="166"/>
        <pc:sldMkLst>
          <pc:docMk/>
          <pc:sldMk cId="696971912" sldId="274"/>
        </pc:sldMkLst>
        <pc:picChg chg="del">
          <ac:chgData name="Marine Van de Velde" userId="99b9f56e-2b96-47bb-847c-7ce2e4c1b3ce" providerId="ADAL" clId="{60948E8F-806C-449D-A5C5-12ED92C9240C}" dt="2026-02-17T11:45:41.167" v="55" actId="478"/>
          <ac:picMkLst>
            <pc:docMk/>
            <pc:sldMk cId="696971912" sldId="274"/>
            <ac:picMk id="6" creationId="{439EA3DA-1504-333E-C128-5A3FB778C364}"/>
          </ac:picMkLst>
        </pc:picChg>
        <pc:picChg chg="add mod">
          <ac:chgData name="Marine Van de Velde" userId="99b9f56e-2b96-47bb-847c-7ce2e4c1b3ce" providerId="ADAL" clId="{60948E8F-806C-449D-A5C5-12ED92C9240C}" dt="2026-02-17T11:46:49.957" v="63" actId="1076"/>
          <ac:picMkLst>
            <pc:docMk/>
            <pc:sldMk cId="696971912" sldId="274"/>
            <ac:picMk id="7" creationId="{249B269B-D702-3689-E1B7-6AD191D22038}"/>
          </ac:picMkLst>
        </pc:picChg>
        <pc:picChg chg="ord">
          <ac:chgData name="Marine Van de Velde" userId="99b9f56e-2b96-47bb-847c-7ce2e4c1b3ce" providerId="ADAL" clId="{60948E8F-806C-449D-A5C5-12ED92C9240C}" dt="2026-02-17T11:47:02.288" v="64" actId="166"/>
          <ac:picMkLst>
            <pc:docMk/>
            <pc:sldMk cId="696971912" sldId="274"/>
            <ac:picMk id="10" creationId="{011E64BA-DED8-43A8-51B7-4D2AC7E4D244}"/>
          </ac:picMkLst>
        </pc:picChg>
      </pc:sldChg>
      <pc:sldChg chg="addSp delSp modSp mod">
        <pc:chgData name="Marine Van de Velde" userId="99b9f56e-2b96-47bb-847c-7ce2e4c1b3ce" providerId="ADAL" clId="{60948E8F-806C-449D-A5C5-12ED92C9240C}" dt="2026-02-18T12:36:13.966" v="87" actId="1076"/>
        <pc:sldMkLst>
          <pc:docMk/>
          <pc:sldMk cId="2283296993" sldId="276"/>
        </pc:sldMkLst>
        <pc:picChg chg="del">
          <ac:chgData name="Marine Van de Velde" userId="99b9f56e-2b96-47bb-847c-7ce2e4c1b3ce" providerId="ADAL" clId="{60948E8F-806C-449D-A5C5-12ED92C9240C}" dt="2026-02-18T12:35:04.993" v="75" actId="478"/>
          <ac:picMkLst>
            <pc:docMk/>
            <pc:sldMk cId="2283296993" sldId="276"/>
            <ac:picMk id="3" creationId="{1A27F203-A361-1158-9659-9739384B9337}"/>
          </ac:picMkLst>
        </pc:picChg>
        <pc:picChg chg="add mod">
          <ac:chgData name="Marine Van de Velde" userId="99b9f56e-2b96-47bb-847c-7ce2e4c1b3ce" providerId="ADAL" clId="{60948E8F-806C-449D-A5C5-12ED92C9240C}" dt="2026-02-18T12:36:13.966" v="87" actId="1076"/>
          <ac:picMkLst>
            <pc:docMk/>
            <pc:sldMk cId="2283296993" sldId="276"/>
            <ac:picMk id="7" creationId="{746F23A7-9D46-30DE-5893-72B93BDBB3CE}"/>
          </ac:picMkLst>
        </pc:picChg>
        <pc:picChg chg="mod">
          <ac:chgData name="Marine Van de Velde" userId="99b9f56e-2b96-47bb-847c-7ce2e4c1b3ce" providerId="ADAL" clId="{60948E8F-806C-449D-A5C5-12ED92C9240C}" dt="2026-02-18T12:36:08.984" v="86" actId="1076"/>
          <ac:picMkLst>
            <pc:docMk/>
            <pc:sldMk cId="2283296993" sldId="276"/>
            <ac:picMk id="10" creationId="{2BA266F7-AF92-31DD-67C5-C626B348219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33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3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0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3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01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37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14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51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22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9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15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C43A-82EC-6C43-8F86-6FE64E2F5F0C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54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799AB-27D3-653A-A78F-1B5172F0D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67560-CFCD-7C3E-F200-F5E10CA72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PARCELLE CADASTRALE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946C353-A744-05FB-DFD1-953E12D936EC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4055C91-4E4A-348F-BD5F-7274711643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372133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E7C6F43-8566-08A7-DB5E-DDCC4BD1FB51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Image 6" descr="Une image contenant texte, diagramme, Plan, carte&#10;&#10;Le contenu généré par l’IA peut être incorrect.">
            <a:extLst>
              <a:ext uri="{FF2B5EF4-FFF2-40B4-BE49-F238E27FC236}">
                <a16:creationId xmlns:a16="http://schemas.microsoft.com/office/drawing/2014/main" id="{7E0B1A43-19D5-AB01-4A0B-2C8EDE906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9740"/>
            <a:ext cx="6858000" cy="4415908"/>
          </a:xfrm>
          <a:prstGeom prst="rect">
            <a:avLst/>
          </a:prstGeom>
        </p:spPr>
      </p:pic>
      <p:pic>
        <p:nvPicPr>
          <p:cNvPr id="13" name="Image 12" descr="Une image contenant carte, texte, capture d’écran, Plan&#10;&#10;Le contenu généré par l’IA peut être incorrect.">
            <a:extLst>
              <a:ext uri="{FF2B5EF4-FFF2-40B4-BE49-F238E27FC236}">
                <a16:creationId xmlns:a16="http://schemas.microsoft.com/office/drawing/2014/main" id="{C802D1DE-6C7C-BCC1-76BA-E5954D1AC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5771"/>
            <a:ext cx="6858000" cy="421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4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DFE61-7323-D222-40F0-327938A97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D313F-E409-B03B-94C9-46B64D31E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PARCELLE CADASTRALE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C6D10A3-EA11-1C5E-C58A-6D6FE0710768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6028106-69BB-F20C-A2ED-8DA423E70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209416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9FD8261-DF08-0EB7-6CC0-715A18A5686D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11" name="Image 10" descr="Une image contenant texte, capture d’écran, Parallèle, conception&#10;&#10;Le contenu généré par l’IA peut être incorrect.">
            <a:extLst>
              <a:ext uri="{FF2B5EF4-FFF2-40B4-BE49-F238E27FC236}">
                <a16:creationId xmlns:a16="http://schemas.microsoft.com/office/drawing/2014/main" id="{780B607A-AD1F-8FEA-BD56-EC03B698FF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6" t="1223"/>
          <a:stretch>
            <a:fillRect/>
          </a:stretch>
        </p:blipFill>
        <p:spPr>
          <a:xfrm>
            <a:off x="153018" y="887729"/>
            <a:ext cx="6551963" cy="9486044"/>
          </a:xfrm>
          <a:prstGeom prst="rect">
            <a:avLst/>
          </a:prstGeom>
        </p:spPr>
      </p:pic>
      <p:pic>
        <p:nvPicPr>
          <p:cNvPr id="8" name="Image 7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62222FCB-5341-D854-3082-142E3BD26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420" y="4510043"/>
            <a:ext cx="2173229" cy="52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1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895B2-A0A2-A38D-2EFA-B5F68BC0C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60FF5-E585-2B72-DB1D-842ADDE4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PARCELLE CADASTRALE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A625B6-92DA-1E1E-E0C1-07CBDA7EC10E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>
            <a:extLst>
              <a:ext uri="{FF2B5EF4-FFF2-40B4-BE49-F238E27FC236}">
                <a16:creationId xmlns:a16="http://schemas.microsoft.com/office/drawing/2014/main" id="{947BC61E-558E-5FDD-58E0-952AF6F32CD6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Image 6" descr="Une image contenant texte, carte, capture d’écran, atlas&#10;&#10;Le contenu généré par l’IA peut être incorrect.">
            <a:extLst>
              <a:ext uri="{FF2B5EF4-FFF2-40B4-BE49-F238E27FC236}">
                <a16:creationId xmlns:a16="http://schemas.microsoft.com/office/drawing/2014/main" id="{249B269B-D702-3689-E1B7-6AD191D22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5" y="887729"/>
            <a:ext cx="6593609" cy="940088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11E64BA-DED8-43A8-51B7-4D2AC7E4D2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7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0A394-90CB-3846-842E-7AFFFF90D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PARCELLE CADASTRALE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DDBCBD4-6707-6D13-B295-2DB327106F39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CD00654-67A5-457E-8C7A-A194963E1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D9DCCFF-1984-D8C0-DF98-9B87943E3DF5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6" name="Image 5" descr="Une image contenant texte, capture d’écran, carte&#10;&#10;Le contenu généré par l’IA peut être incorrect.">
            <a:extLst>
              <a:ext uri="{FF2B5EF4-FFF2-40B4-BE49-F238E27FC236}">
                <a16:creationId xmlns:a16="http://schemas.microsoft.com/office/drawing/2014/main" id="{9959923D-6F6D-8D56-B2B9-5D6DD5B87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24" y="1037813"/>
            <a:ext cx="6441952" cy="912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0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0613A-0868-6128-140C-A76D68ED7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AE10CC-354A-5F46-F151-4650D5A3E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PARCELLE CADASTRALE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DAE7A3B-8AF9-5D2A-C32A-50C2E823D5FE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2BA266F7-AF92-31DD-67C5-C626B34821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395418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803C7B4-70AB-74B1-F456-219A80D5A987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Image 6" descr="Une image contenant carte, Conception urbaine, Photographie aérienne, Vue plongeante&#10;&#10;Le contenu généré par l’IA peut être incorrect.">
            <a:extLst>
              <a:ext uri="{FF2B5EF4-FFF2-40B4-BE49-F238E27FC236}">
                <a16:creationId xmlns:a16="http://schemas.microsoft.com/office/drawing/2014/main" id="{746F23A7-9D46-30DE-5893-72B93BDBB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5" y="887729"/>
            <a:ext cx="6748039" cy="96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9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DEA16-B50F-1810-3836-2EB2DF743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C9F18-EED6-76DD-784F-C5EB15E3F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PARCELLE CADASTRALE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1C24632-3748-63FD-E4EB-B5F77AF1E544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15E1E3C-E8BE-7578-0E19-3FB9AE95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D7DC90F-62AF-C9CE-DEA1-DA4BB352B9C4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Image 6" descr="Une image contenant texte, capture d’écran, carte&#10;&#10;Le contenu généré par l’IA peut être incorrect.">
            <a:extLst>
              <a:ext uri="{FF2B5EF4-FFF2-40B4-BE49-F238E27FC236}">
                <a16:creationId xmlns:a16="http://schemas.microsoft.com/office/drawing/2014/main" id="{441D373E-D0F8-6366-B6CC-A4D8D0D07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44" y="772526"/>
            <a:ext cx="6464512" cy="92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011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bb3a87-d54f-404c-886e-a89a6498d7af" xsi:nil="true"/>
    <lcf76f155ced4ddcb4097134ff3c332f xmlns="7a19e97b-b952-464f-b251-7b0829c3950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CE14C911C40459204B57E56034FA5" ma:contentTypeVersion="13" ma:contentTypeDescription="Crée un document." ma:contentTypeScope="" ma:versionID="1123596c2640a31793ee48420dea2f5c">
  <xsd:schema xmlns:xsd="http://www.w3.org/2001/XMLSchema" xmlns:xs="http://www.w3.org/2001/XMLSchema" xmlns:p="http://schemas.microsoft.com/office/2006/metadata/properties" xmlns:ns2="7a19e97b-b952-464f-b251-7b0829c39508" xmlns:ns3="b2bb3a87-d54f-404c-886e-a89a6498d7af" targetNamespace="http://schemas.microsoft.com/office/2006/metadata/properties" ma:root="true" ma:fieldsID="7857c3b0a8e3fd76bf41b15a0296e478" ns2:_="" ns3:_="">
    <xsd:import namespace="7a19e97b-b952-464f-b251-7b0829c39508"/>
    <xsd:import namespace="b2bb3a87-d54f-404c-886e-a89a6498d7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9e97b-b952-464f-b251-7b0829c395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d7468bf9-bfb9-414c-94ae-955a19ac49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b3a87-d54f-404c-886e-a89a6498d7a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371d5f9-871e-439c-b760-1a82277490ed}" ma:internalName="TaxCatchAll" ma:showField="CatchAllData" ma:web="b2bb3a87-d54f-404c-886e-a89a6498d7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46C656-3622-4595-9DA4-98CF4BD9DD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0CD993-437B-41CC-BDFC-01D56D25330E}">
  <ds:schemaRefs>
    <ds:schemaRef ds:uri="http://schemas.microsoft.com/office/2006/metadata/properties"/>
    <ds:schemaRef ds:uri="http://schemas.microsoft.com/office/infopath/2007/PartnerControls"/>
    <ds:schemaRef ds:uri="b2bb3a87-d54f-404c-886e-a89a6498d7af"/>
    <ds:schemaRef ds:uri="7a19e97b-b952-464f-b251-7b0829c39508"/>
  </ds:schemaRefs>
</ds:datastoreItem>
</file>

<file path=customXml/itemProps3.xml><?xml version="1.0" encoding="utf-8"?>
<ds:datastoreItem xmlns:ds="http://schemas.openxmlformats.org/officeDocument/2006/customXml" ds:itemID="{EE463585-671B-44D8-AA36-2760308123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19e97b-b952-464f-b251-7b0829c39508"/>
    <ds:schemaRef ds:uri="b2bb3a87-d54f-404c-886e-a89a6498d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1588</TotalTime>
  <Words>60</Words>
  <Application>Microsoft Office PowerPoint</Application>
  <PresentationFormat>Grand écran</PresentationFormat>
  <Paragraphs>12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 2013 – 2022</vt:lpstr>
      <vt:lpstr>LOCALISATION – PARCELLE CADASTRALE</vt:lpstr>
      <vt:lpstr>LOCALISATION – PARCELLE CADASTRALE</vt:lpstr>
      <vt:lpstr>LOCALISATION – PARCELLE CADASTRALE</vt:lpstr>
      <vt:lpstr>LOCALISATION – PARCELLE CADASTRALE</vt:lpstr>
      <vt:lpstr>LOCALISATION – PARCELLE CADASTRALE</vt:lpstr>
      <vt:lpstr>LOCALISATION – PARCELLE CADASTRALE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Denil</dc:creator>
  <cp:lastModifiedBy>Marine Van de Velde</cp:lastModifiedBy>
  <cp:revision>51</cp:revision>
  <cp:lastPrinted>2026-02-13T11:33:24Z</cp:lastPrinted>
  <dcterms:created xsi:type="dcterms:W3CDTF">2024-01-09T14:04:04Z</dcterms:created>
  <dcterms:modified xsi:type="dcterms:W3CDTF">2026-02-18T12:36:19Z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0x01010044DCE14C911C40459204B57E56034FA5</vt:lpwstr>
  </property>
  <property fmtid="{D5CDD505-2E9C-101B-9397-08002B2CF9AE}" pid="3" name="MediaServiceImageTags">
    <vt:lpwstr/>
  </property>
</Properties>
</file>