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1" r:id="rId5"/>
    <p:sldId id="272" r:id="rId6"/>
    <p:sldId id="274" r:id="rId7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D8D"/>
    <a:srgbClr val="923433"/>
    <a:srgbClr val="9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2"/>
  </p:normalViewPr>
  <p:slideViewPr>
    <p:cSldViewPr snapToGrid="0">
      <p:cViewPr>
        <p:scale>
          <a:sx n="90" d="100"/>
          <a:sy n="90" d="100"/>
        </p:scale>
        <p:origin x="28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 Viviers Brabant Wallon" userId="efbfad86-7f6a-4021-9539-4021279bffca" providerId="ADAL" clId="{07CD38A0-6DDC-4F24-863A-22A56D8D9697}"/>
    <pc:docChg chg="custSel delSld modSld">
      <pc:chgData name="Les Viviers Brabant Wallon" userId="efbfad86-7f6a-4021-9539-4021279bffca" providerId="ADAL" clId="{07CD38A0-6DDC-4F24-863A-22A56D8D9697}" dt="2026-02-18T13:06:39.231" v="37" actId="1076"/>
      <pc:docMkLst>
        <pc:docMk/>
      </pc:docMkLst>
      <pc:sldChg chg="delSp del mod">
        <pc:chgData name="Les Viviers Brabant Wallon" userId="efbfad86-7f6a-4021-9539-4021279bffca" providerId="ADAL" clId="{07CD38A0-6DDC-4F24-863A-22A56D8D9697}" dt="2026-02-18T13:01:42.449" v="13" actId="47"/>
        <pc:sldMkLst>
          <pc:docMk/>
          <pc:sldMk cId="3688208849" sldId="270"/>
        </pc:sldMkLst>
        <pc:picChg chg="del">
          <ac:chgData name="Les Viviers Brabant Wallon" userId="efbfad86-7f6a-4021-9539-4021279bffca" providerId="ADAL" clId="{07CD38A0-6DDC-4F24-863A-22A56D8D9697}" dt="2026-02-18T13:01:32.864" v="9" actId="478"/>
          <ac:picMkLst>
            <pc:docMk/>
            <pc:sldMk cId="3688208849" sldId="270"/>
            <ac:picMk id="9" creationId="{79F1567F-64C1-EC2A-BFE5-DA8D53263A76}"/>
          </ac:picMkLst>
        </pc:picChg>
      </pc:sldChg>
      <pc:sldChg chg="addSp delSp modSp mod">
        <pc:chgData name="Les Viviers Brabant Wallon" userId="efbfad86-7f6a-4021-9539-4021279bffca" providerId="ADAL" clId="{07CD38A0-6DDC-4F24-863A-22A56D8D9697}" dt="2026-02-18T13:06:39.231" v="37" actId="1076"/>
        <pc:sldMkLst>
          <pc:docMk/>
          <pc:sldMk cId="1255242929" sldId="271"/>
        </pc:sldMkLst>
        <pc:picChg chg="del">
          <ac:chgData name="Les Viviers Brabant Wallon" userId="efbfad86-7f6a-4021-9539-4021279bffca" providerId="ADAL" clId="{07CD38A0-6DDC-4F24-863A-22A56D8D9697}" dt="2026-02-18T12:33:27.269" v="0" actId="478"/>
          <ac:picMkLst>
            <pc:docMk/>
            <pc:sldMk cId="1255242929" sldId="271"/>
            <ac:picMk id="6" creationId="{0A31E22A-0B0D-A842-0F20-6A0CA1CED7AA}"/>
          </ac:picMkLst>
        </pc:picChg>
        <pc:picChg chg="add mod">
          <ac:chgData name="Les Viviers Brabant Wallon" userId="efbfad86-7f6a-4021-9539-4021279bffca" providerId="ADAL" clId="{07CD38A0-6DDC-4F24-863A-22A56D8D9697}" dt="2026-02-18T13:06:39.231" v="37" actId="1076"/>
          <ac:picMkLst>
            <pc:docMk/>
            <pc:sldMk cId="1255242929" sldId="271"/>
            <ac:picMk id="7" creationId="{377B8405-6787-DF05-1C59-B42A13D2876F}"/>
          </ac:picMkLst>
        </pc:picChg>
        <pc:picChg chg="del">
          <ac:chgData name="Les Viviers Brabant Wallon" userId="efbfad86-7f6a-4021-9539-4021279bffca" providerId="ADAL" clId="{07CD38A0-6DDC-4F24-863A-22A56D8D9697}" dt="2026-02-18T12:33:39.234" v="5" actId="478"/>
          <ac:picMkLst>
            <pc:docMk/>
            <pc:sldMk cId="1255242929" sldId="271"/>
            <ac:picMk id="8" creationId="{B6066188-50E4-F2BB-9536-9F15F7AC7B39}"/>
          </ac:picMkLst>
        </pc:picChg>
      </pc:sldChg>
      <pc:sldChg chg="addSp delSp modSp mod">
        <pc:chgData name="Les Viviers Brabant Wallon" userId="efbfad86-7f6a-4021-9539-4021279bffca" providerId="ADAL" clId="{07CD38A0-6DDC-4F24-863A-22A56D8D9697}" dt="2026-02-18T13:06:31.727" v="36" actId="14100"/>
        <pc:sldMkLst>
          <pc:docMk/>
          <pc:sldMk cId="4258312384" sldId="272"/>
        </pc:sldMkLst>
        <pc:picChg chg="del">
          <ac:chgData name="Les Viviers Brabant Wallon" userId="efbfad86-7f6a-4021-9539-4021279bffca" providerId="ADAL" clId="{07CD38A0-6DDC-4F24-863A-22A56D8D9697}" dt="2026-02-18T13:02:03.219" v="19" actId="478"/>
          <ac:picMkLst>
            <pc:docMk/>
            <pc:sldMk cId="4258312384" sldId="272"/>
            <ac:picMk id="6" creationId="{4AF00560-D42E-8636-074F-E8478B2BDE81}"/>
          </ac:picMkLst>
        </pc:picChg>
        <pc:picChg chg="add mod">
          <ac:chgData name="Les Viviers Brabant Wallon" userId="efbfad86-7f6a-4021-9539-4021279bffca" providerId="ADAL" clId="{07CD38A0-6DDC-4F24-863A-22A56D8D9697}" dt="2026-02-18T13:06:26.194" v="34" actId="1076"/>
          <ac:picMkLst>
            <pc:docMk/>
            <pc:sldMk cId="4258312384" sldId="272"/>
            <ac:picMk id="7" creationId="{5CF3EE25-F762-B7B9-6C47-E6DD17518CE5}"/>
          </ac:picMkLst>
        </pc:picChg>
        <pc:picChg chg="mod">
          <ac:chgData name="Les Viviers Brabant Wallon" userId="efbfad86-7f6a-4021-9539-4021279bffca" providerId="ADAL" clId="{07CD38A0-6DDC-4F24-863A-22A56D8D9697}" dt="2026-02-18T13:06:31.727" v="36" actId="14100"/>
          <ac:picMkLst>
            <pc:docMk/>
            <pc:sldMk cId="4258312384" sldId="272"/>
            <ac:picMk id="8" creationId="{62222FCB-5341-D854-3082-142E3BD260F4}"/>
          </ac:picMkLst>
        </pc:picChg>
      </pc:sldChg>
      <pc:sldChg chg="del">
        <pc:chgData name="Les Viviers Brabant Wallon" userId="efbfad86-7f6a-4021-9539-4021279bffca" providerId="ADAL" clId="{07CD38A0-6DDC-4F24-863A-22A56D8D9697}" dt="2026-02-18T13:01:37.154" v="10" actId="47"/>
        <pc:sldMkLst>
          <pc:docMk/>
          <pc:sldMk cId="424199586" sldId="273"/>
        </pc:sldMkLst>
      </pc:sldChg>
      <pc:sldChg chg="addSp delSp modSp mod">
        <pc:chgData name="Les Viviers Brabant Wallon" userId="efbfad86-7f6a-4021-9539-4021279bffca" providerId="ADAL" clId="{07CD38A0-6DDC-4F24-863A-22A56D8D9697}" dt="2026-02-18T13:02:24.189" v="23" actId="1076"/>
        <pc:sldMkLst>
          <pc:docMk/>
          <pc:sldMk cId="696971912" sldId="274"/>
        </pc:sldMkLst>
        <pc:picChg chg="del">
          <ac:chgData name="Les Viviers Brabant Wallon" userId="efbfad86-7f6a-4021-9539-4021279bffca" providerId="ADAL" clId="{07CD38A0-6DDC-4F24-863A-22A56D8D9697}" dt="2026-02-18T13:01:44.602" v="14" actId="478"/>
          <ac:picMkLst>
            <pc:docMk/>
            <pc:sldMk cId="696971912" sldId="274"/>
            <ac:picMk id="6" creationId="{439EA3DA-1504-333E-C128-5A3FB778C364}"/>
          </ac:picMkLst>
        </pc:picChg>
        <pc:picChg chg="add mod">
          <ac:chgData name="Les Viviers Brabant Wallon" userId="efbfad86-7f6a-4021-9539-4021279bffca" providerId="ADAL" clId="{07CD38A0-6DDC-4F24-863A-22A56D8D9697}" dt="2026-02-18T13:02:24.189" v="23" actId="1076"/>
          <ac:picMkLst>
            <pc:docMk/>
            <pc:sldMk cId="696971912" sldId="274"/>
            <ac:picMk id="7" creationId="{F678B549-D9AF-8E6F-571C-ACCDFC034851}"/>
          </ac:picMkLst>
        </pc:picChg>
      </pc:sldChg>
      <pc:sldChg chg="del">
        <pc:chgData name="Les Viviers Brabant Wallon" userId="efbfad86-7f6a-4021-9539-4021279bffca" providerId="ADAL" clId="{07CD38A0-6DDC-4F24-863A-22A56D8D9697}" dt="2026-02-18T13:01:38.973" v="12" actId="47"/>
        <pc:sldMkLst>
          <pc:docMk/>
          <pc:sldMk cId="2283296993" sldId="276"/>
        </pc:sldMkLst>
      </pc:sldChg>
      <pc:sldChg chg="del">
        <pc:chgData name="Les Viviers Brabant Wallon" userId="efbfad86-7f6a-4021-9539-4021279bffca" providerId="ADAL" clId="{07CD38A0-6DDC-4F24-863A-22A56D8D9697}" dt="2026-02-18T13:01:38.223" v="11" actId="47"/>
        <pc:sldMkLst>
          <pc:docMk/>
          <pc:sldMk cId="1953301164" sldId="277"/>
        </pc:sldMkLst>
      </pc:sldChg>
    </pc:docChg>
  </pc:docChgLst>
  <pc:docChgLst>
    <pc:chgData name="Thibault Claessens" userId="7336e456-39f3-4df3-865e-c775e0a6c888" providerId="ADAL" clId="{2752953D-1348-46FA-8260-36B17F256CE7}"/>
    <pc:docChg chg="undo custSel addSld delSld modSld sldOrd">
      <pc:chgData name="Thibault Claessens" userId="7336e456-39f3-4df3-865e-c775e0a6c888" providerId="ADAL" clId="{2752953D-1348-46FA-8260-36B17F256CE7}" dt="2026-02-13T13:13:02.878" v="165" actId="1076"/>
      <pc:docMkLst>
        <pc:docMk/>
      </pc:docMkLst>
      <pc:sldChg chg="addSp delSp modSp add mod ord">
        <pc:chgData name="Thibault Claessens" userId="7336e456-39f3-4df3-865e-c775e0a6c888" providerId="ADAL" clId="{2752953D-1348-46FA-8260-36B17F256CE7}" dt="2026-02-13T12:15:43.344" v="139"/>
        <pc:sldMkLst>
          <pc:docMk/>
          <pc:sldMk cId="1255242929" sldId="271"/>
        </pc:sldMkLst>
      </pc:sldChg>
      <pc:sldChg chg="addSp modSp add mod">
        <pc:chgData name="Thibault Claessens" userId="7336e456-39f3-4df3-865e-c775e0a6c888" providerId="ADAL" clId="{2752953D-1348-46FA-8260-36B17F256CE7}" dt="2026-02-13T11:23:16.966" v="100" actId="1076"/>
        <pc:sldMkLst>
          <pc:docMk/>
          <pc:sldMk cId="4258312384" sldId="272"/>
        </pc:sldMkLst>
        <pc:picChg chg="add mod">
          <ac:chgData name="Thibault Claessens" userId="7336e456-39f3-4df3-865e-c775e0a6c888" providerId="ADAL" clId="{2752953D-1348-46FA-8260-36B17F256CE7}" dt="2026-02-13T11:23:16.966" v="100" actId="1076"/>
          <ac:picMkLst>
            <pc:docMk/>
            <pc:sldMk cId="4258312384" sldId="272"/>
            <ac:picMk id="8" creationId="{62222FCB-5341-D854-3082-142E3BD260F4}"/>
          </ac:picMkLst>
        </pc:picChg>
      </pc:sldChg>
      <pc:sldChg chg="addSp delSp modSp add mod">
        <pc:chgData name="Thibault Claessens" userId="7336e456-39f3-4df3-865e-c775e0a6c888" providerId="ADAL" clId="{2752953D-1348-46FA-8260-36B17F256CE7}" dt="2026-02-13T12:15:13.099" v="127" actId="1076"/>
        <pc:sldMkLst>
          <pc:docMk/>
          <pc:sldMk cId="696971912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3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5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99AB-27D3-653A-A78F-1B5172F0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67560-CFCD-7C3E-F200-F5E10CA7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946C353-A744-05FB-DFD1-953E12D936EC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4055C91-4E4A-348F-BD5F-72747116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E7C6F43-8566-08A7-DB5E-DDCC4BD1FB51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 descr="Une image contenant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77B8405-6787-DF05-1C59-B42A13D28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1502"/>
            <a:ext cx="6858000" cy="34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FE61-7323-D222-40F0-327938A9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D313F-E409-B03B-94C9-46B64D31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6D10A3-EA11-1C5E-C58A-6D6FE0710768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6028106-69BB-F20C-A2ED-8DA423E7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FD8261-DF08-0EB7-6CC0-715A18A5686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8" name="Image 7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62222FCB-5341-D854-3082-142E3BD2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702" y="1245111"/>
            <a:ext cx="2173229" cy="5021575"/>
          </a:xfrm>
          <a:prstGeom prst="rect">
            <a:avLst/>
          </a:prstGeom>
        </p:spPr>
      </p:pic>
      <p:pic>
        <p:nvPicPr>
          <p:cNvPr id="7" name="Image 6" descr="Une image contenant cart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5CF3EE25-F762-B7B9-6C47-E6DD17518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5" y="1245111"/>
            <a:ext cx="4652667" cy="50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95B2-A0A2-A38D-2EFA-B5F68BC0C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60FF5-E585-2B72-DB1D-842ADDE4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A625B6-92DA-1E1E-E0C1-07CBDA7EC10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11E64BA-DED8-43A8-51B7-4D2AC7E4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47BC61E-558E-5FDD-58E0-952AF6F32CD6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 descr="Une image contenant capture d’écran, texte, carte&#10;&#10;Le contenu généré par l’IA peut être incorrect.">
            <a:extLst>
              <a:ext uri="{FF2B5EF4-FFF2-40B4-BE49-F238E27FC236}">
                <a16:creationId xmlns:a16="http://schemas.microsoft.com/office/drawing/2014/main" id="{F678B549-D9AF-8E6F-571C-ACCDFC03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5" y="935587"/>
            <a:ext cx="6569072" cy="71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19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b3a87-d54f-404c-886e-a89a6498d7af" xsi:nil="true"/>
    <lcf76f155ced4ddcb4097134ff3c332f xmlns="7a19e97b-b952-464f-b251-7b0829c3950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CE14C911C40459204B57E56034FA5" ma:contentTypeVersion="13" ma:contentTypeDescription="Crée un document." ma:contentTypeScope="" ma:versionID="36b3350017fa052446e1ad4b72f48ffa">
  <xsd:schema xmlns:xsd="http://www.w3.org/2001/XMLSchema" xmlns:xs="http://www.w3.org/2001/XMLSchema" xmlns:p="http://schemas.microsoft.com/office/2006/metadata/properties" xmlns:ns2="7a19e97b-b952-464f-b251-7b0829c39508" xmlns:ns3="b2bb3a87-d54f-404c-886e-a89a6498d7af" targetNamespace="http://schemas.microsoft.com/office/2006/metadata/properties" ma:root="true" ma:fieldsID="491d77cfca9cd4d172ed6ea2187fae70" ns2:_="" ns3:_="">
    <xsd:import namespace="7a19e97b-b952-464f-b251-7b0829c39508"/>
    <xsd:import namespace="b2bb3a87-d54f-404c-886e-a89a6498d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9e97b-b952-464f-b251-7b0829c39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d7468bf9-bfb9-414c-94ae-955a19ac49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b3a87-d54f-404c-886e-a89a6498d7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9fb080f-b443-4364-91be-be75a6e442bb}" ma:internalName="TaxCatchAll" ma:showField="CatchAllData" ma:web="b2bb3a87-d54f-404c-886e-a89a6498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46C656-3622-4595-9DA4-98CF4BD9DD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CD993-437B-41CC-BDFC-01D56D25330E}">
  <ds:schemaRefs>
    <ds:schemaRef ds:uri="http://schemas.microsoft.com/office/2006/metadata/properties"/>
    <ds:schemaRef ds:uri="http://schemas.microsoft.com/office/infopath/2007/PartnerControls"/>
    <ds:schemaRef ds:uri="b2bb3a87-d54f-404c-886e-a89a6498d7af"/>
    <ds:schemaRef ds:uri="7a19e97b-b952-464f-b251-7b0829c39508"/>
  </ds:schemaRefs>
</ds:datastoreItem>
</file>

<file path=customXml/itemProps3.xml><?xml version="1.0" encoding="utf-8"?>
<ds:datastoreItem xmlns:ds="http://schemas.openxmlformats.org/officeDocument/2006/customXml" ds:itemID="{4DEEBE3E-273D-46BD-84FC-F1B42310CA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19e97b-b952-464f-b251-7b0829c39508"/>
    <ds:schemaRef ds:uri="b2bb3a87-d54f-404c-886e-a89a6498d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1530</TotalTime>
  <Words>30</Words>
  <Application>Microsoft Office PowerPoint</Application>
  <PresentationFormat>Grand écran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 2013 – 2022</vt:lpstr>
      <vt:lpstr>LOCALISATION – PARCELLE CADASTRALE</vt:lpstr>
      <vt:lpstr>LOCALISATION – PARCELLE CADASTRALE</vt:lpstr>
      <vt:lpstr>LOCALISATION – PARCELLE CADASTRALE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Denil</dc:creator>
  <cp:lastModifiedBy>Les Viviers Brabant Wallon</cp:lastModifiedBy>
  <cp:revision>50</cp:revision>
  <cp:lastPrinted>2026-02-13T11:33:24Z</cp:lastPrinted>
  <dcterms:created xsi:type="dcterms:W3CDTF">2024-01-09T14:04:04Z</dcterms:created>
  <dcterms:modified xsi:type="dcterms:W3CDTF">2026-02-18T13:06:48Z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0x01010044DCE14C911C40459204B57E56034FA5</vt:lpwstr>
  </property>
  <property fmtid="{D5CDD505-2E9C-101B-9397-08002B2CF9AE}" pid="3" name="MediaServiceImageTags">
    <vt:lpwstr/>
  </property>
</Properties>
</file>