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75FCC-AF46-6D72-A84A-978BD7DC0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6898E9-77CB-7372-32B3-C7C3AC8E2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933369-0A27-1120-85FD-7DA7444F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9E30C-00BD-1735-3706-EA7B99EA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FAB77E-A843-F462-FC36-E505A83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492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A6199-F56A-0C2D-14F4-3D7D91AD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D12B2D-E372-E794-8059-60E2D0AA8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A65A3-0243-B2FB-F748-03638AD7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4CDA9-F6AC-C554-1E32-76B4703A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1DD32-F49B-86B5-7048-63CB64DF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143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EE99D7-066F-7922-1199-1B8B3F229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816FA2-1A9D-EFB8-639B-FD5D73E25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04F6B-A80C-1BFB-2757-A2A61EAC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B2F978-AE7F-F888-2336-2547D0F8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0C612-DE25-0388-6E61-4F43D66A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100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8929E-8C18-2EA2-5471-F027437F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2074D1-94E0-6BA2-E841-D7F927508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17333-ACAB-F864-E76F-DBDC9D34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D42042-F095-F784-60F3-DBF337AA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5755B-F034-0310-CBA2-96C2B4C8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763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459FA-B15B-643F-D116-BB9FBAEB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BA1E4-D7EE-22B3-5009-B17F4441A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AD4F6-A330-CE7D-D958-9FD1ED52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33B2D-4A70-1596-594F-02D2298D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DC2E0D-B366-FD81-5E0B-53CB3CDE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65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2C4FF-0BF4-5BF4-9A5D-CB8171F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83D06-3DB1-26E9-B491-101451D46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63E596-A3FD-5703-CB1E-45ACB89C1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B07E15-83C4-E4A8-70CF-E0ED880D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C68F6-BD96-B1E8-9BFD-78211692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5BDE3-42ED-170F-E2E1-39850BE0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709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3D1F2-6094-6B6D-B3C1-86325633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B8308D-B7AA-D560-B3C8-1DBEC22D3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8C94F1-B1BE-2E4A-BEDE-DBD901F8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CDDE00-B2CD-D62C-7D5B-A299C9DB2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91C407-E5F9-94B8-8362-61F548D89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61CC18-FB99-0F76-91C7-B9B355A5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F04BC5-F564-1191-5A83-B980BF7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4428AD-DDC0-F137-7152-CF27EB92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F4708-135A-4D73-13CD-53631125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D6143B-0A8E-5A6B-C0D8-77DE6C9B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2E4645-C707-3EDF-EC14-610F9B68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367B42-5A43-72C9-2C60-F54932FF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926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DE4976-65BE-0099-8C5E-4A6499A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30FD25-B52F-B9D0-9BB2-2ABD4973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A0417D-4423-055A-B906-9D2DFE30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971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982E8-5310-BE44-378C-5BF017C8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5CFF8A-070D-0B99-2BAF-00442538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BFD4A8-0CD3-6137-54E3-DCBF59053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2992C6-9EE7-B064-B8A0-B15820B5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F2BE9-30F1-1C08-912C-55C4661C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F4AE9E-A7B5-C1FA-2E89-31410553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0BE58-7A6D-D76C-05E9-9D2AD731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464B82-2BAB-CA5F-1AE8-929518955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216EC-C025-15FC-F08E-E94B243B6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399A8-0142-71BE-1D9A-8946A71E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A27CFD-5EB2-5B99-2EB1-7DFDFE5F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47F0F2-B77A-B53B-5BC0-2762D455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AC5C3A-9AF1-3967-4A39-BDE5721F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993E70-B3F9-3BE2-D228-E02566205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B78E3-3568-BF06-6A38-F822EFB80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75BF-075E-4419-AC31-57DCF32BE5C1}" type="datetimeFigureOut">
              <a:rPr lang="fr-BE" smtClean="0"/>
              <a:t>24-03-23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2DB149-1ACB-3ECE-B31A-75DC67343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891AA7-5D46-5000-1FF8-C55D5B6E7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3E96-D9B8-4C49-9BB3-9BB48E731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25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plancher, vivant, mur&#10;&#10;Description générée automatiquement">
            <a:extLst>
              <a:ext uri="{FF2B5EF4-FFF2-40B4-BE49-F238E27FC236}">
                <a16:creationId xmlns:a16="http://schemas.microsoft.com/office/drawing/2014/main" id="{470FB19C-359D-A3F9-8BD5-8A51C0691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5" r="2" b="10259"/>
          <a:stretch/>
        </p:blipFill>
        <p:spPr>
          <a:xfrm>
            <a:off x="6297335" y="0"/>
            <a:ext cx="4686809" cy="2745936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Image 4" descr="Une image contenant ciel, bâtiment, extérieur, maison&#10;&#10;Description générée automatiquement">
            <a:extLst>
              <a:ext uri="{FF2B5EF4-FFF2-40B4-BE49-F238E27FC236}">
                <a16:creationId xmlns:a16="http://schemas.microsoft.com/office/drawing/2014/main" id="{7E085BFC-8B0D-6440-06BE-11A6BCDDF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6" r="-2" b="-2"/>
          <a:stretch/>
        </p:blipFill>
        <p:spPr>
          <a:xfrm>
            <a:off x="1254722" y="5810"/>
            <a:ext cx="6555427" cy="2745936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42EA19-0688-194C-D17F-DA65610E5338}"/>
              </a:ext>
            </a:extLst>
          </p:cNvPr>
          <p:cNvSpPr txBox="1"/>
          <p:nvPr/>
        </p:nvSpPr>
        <p:spPr>
          <a:xfrm>
            <a:off x="376796" y="5557142"/>
            <a:ext cx="1085185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400" b="1" i="1" dirty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fr-BE" sz="2400" b="1" dirty="0" err="1"/>
              <a:t>S</a:t>
            </a:r>
            <a:r>
              <a:rPr lang="fr-BE" b="1" dirty="0" err="1"/>
              <a:t>erenity</a:t>
            </a:r>
            <a:r>
              <a:rPr lang="fr-BE" b="1" dirty="0"/>
              <a:t> </a:t>
            </a:r>
            <a:r>
              <a:rPr lang="fr-BE" sz="2000" b="1" dirty="0"/>
              <a:t>V</a:t>
            </a:r>
            <a:r>
              <a:rPr lang="fr-BE" b="1" dirty="0"/>
              <a:t>erlaine </a:t>
            </a:r>
            <a:r>
              <a:rPr lang="fr-BE" sz="2400" b="1" i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fr-BE" sz="1400" i="1" dirty="0"/>
              <a:t>5 Maisons dont 3 villas                                </a:t>
            </a:r>
            <a:r>
              <a:rPr lang="fr-BE" sz="1400" b="1" dirty="0"/>
              <a:t>Contact :                </a:t>
            </a:r>
            <a:r>
              <a:rPr lang="fr-BE" sz="1400" b="1" dirty="0" err="1">
                <a:solidFill>
                  <a:srgbClr val="FF0000"/>
                </a:solidFill>
              </a:rPr>
              <a:t>Buildpartners</a:t>
            </a:r>
            <a:r>
              <a:rPr lang="fr-BE" sz="1400" b="1" dirty="0">
                <a:solidFill>
                  <a:srgbClr val="FF0000"/>
                </a:solidFill>
              </a:rPr>
              <a:t> Group                        </a:t>
            </a:r>
          </a:p>
          <a:p>
            <a:r>
              <a:rPr lang="fr-BE" sz="1400" dirty="0"/>
              <a:t>                   3 ou 4 Chambres                                                                                                                           </a:t>
            </a:r>
            <a:r>
              <a:rPr lang="fr-BE" sz="1400" b="1" dirty="0"/>
              <a:t>02 899 41 61</a:t>
            </a:r>
          </a:p>
          <a:p>
            <a:r>
              <a:rPr lang="fr-BE" sz="1400" dirty="0"/>
              <a:t>                   +1 Living + 1 SDB + 1 Garage + 1 Buanderie		                                   </a:t>
            </a:r>
            <a:r>
              <a:rPr lang="fr-BE" sz="1400" b="1" dirty="0"/>
              <a:t>info@buildpartners.be</a:t>
            </a:r>
          </a:p>
          <a:p>
            <a:r>
              <a:rPr lang="fr-BE" sz="1400" dirty="0"/>
              <a:t>                          </a:t>
            </a:r>
          </a:p>
          <a:p>
            <a:r>
              <a:rPr lang="fr-BE" sz="1400" dirty="0"/>
              <a:t>                     </a:t>
            </a:r>
            <a:r>
              <a:rPr lang="fr-BE" sz="1600" dirty="0"/>
              <a:t>                    </a:t>
            </a:r>
            <a:r>
              <a:rPr lang="fr-BE" sz="1200" dirty="0"/>
              <a:t>De 164 à 176 M2                                                                                                                    </a:t>
            </a:r>
            <a:r>
              <a:rPr lang="fr-BE" sz="1400" b="1" dirty="0">
                <a:solidFill>
                  <a:srgbClr val="FF0000"/>
                </a:solidFill>
              </a:rPr>
              <a:t>VENTES A PRIX FIXES GARANTIS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199B6A-6A64-C3D2-DEFB-CC3A5D09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566" y="5728822"/>
            <a:ext cx="1285578" cy="415285"/>
          </a:xfrm>
          <a:prstGeom prst="rect">
            <a:avLst/>
          </a:prstGeom>
        </p:spPr>
      </p:pic>
      <p:pic>
        <p:nvPicPr>
          <p:cNvPr id="1027" name="Image 2">
            <a:extLst>
              <a:ext uri="{FF2B5EF4-FFF2-40B4-BE49-F238E27FC236}">
                <a16:creationId xmlns:a16="http://schemas.microsoft.com/office/drawing/2014/main" id="{AE21135A-3AE2-CA3D-73C3-06A6EB13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19" y="8390"/>
            <a:ext cx="780939" cy="73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FD8105-DF20-B222-6548-A4F0D86AF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4144" y="6190173"/>
            <a:ext cx="1177633" cy="6678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92095AB-897B-F670-A009-4730455633E0}"/>
              </a:ext>
            </a:extLst>
          </p:cNvPr>
          <p:cNvSpPr txBox="1"/>
          <p:nvPr/>
        </p:nvSpPr>
        <p:spPr>
          <a:xfrm>
            <a:off x="2516573" y="377506"/>
            <a:ext cx="326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               </a:t>
            </a:r>
            <a:r>
              <a:rPr lang="fr-BE" sz="2400" b="1" dirty="0"/>
              <a:t>S</a:t>
            </a:r>
            <a:r>
              <a:rPr lang="fr-BE" sz="2000" b="1" dirty="0"/>
              <a:t>erenity </a:t>
            </a:r>
            <a:r>
              <a:rPr lang="fr-BE" sz="2400" b="1" dirty="0"/>
              <a:t>V</a:t>
            </a:r>
            <a:r>
              <a:rPr lang="fr-BE" sz="2000" b="1" dirty="0"/>
              <a:t>erlaine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AE50068-24FF-CC49-D5D1-F89F58A4A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117" y="6517839"/>
            <a:ext cx="537078" cy="3836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0A1532-1696-1FAD-8B77-AF784B1A5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719" y="2757556"/>
            <a:ext cx="5226604" cy="29252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DE42E1-787F-3FDA-0422-9167BB7C79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323" y="2745936"/>
            <a:ext cx="4502821" cy="2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037BF-A06C-B81C-02B8-D04543BA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257800" cy="5440057"/>
          </a:xfrm>
        </p:spPr>
        <p:txBody>
          <a:bodyPr>
            <a:normAutofit/>
          </a:bodyPr>
          <a:lstStyle/>
          <a:p>
            <a:br>
              <a:rPr lang="fr-BE" sz="2400" b="1" dirty="0"/>
            </a:br>
            <a:br>
              <a:rPr lang="fr-BE" sz="2400" b="1" dirty="0"/>
            </a:br>
            <a:r>
              <a:rPr lang="fr-BE" sz="2400" b="1" dirty="0"/>
              <a:t>    Maison 3 Façades                 </a:t>
            </a:r>
            <a:r>
              <a:rPr lang="fr-FR" sz="2400" dirty="0"/>
              <a:t>M3/5</a:t>
            </a:r>
            <a:br>
              <a:rPr lang="fr-BE" sz="2400" dirty="0"/>
            </a:br>
            <a:br>
              <a:rPr lang="fr-BE" sz="2400" b="1" dirty="0"/>
            </a:br>
            <a:br>
              <a:rPr lang="fr-BE" sz="2400" b="1" dirty="0"/>
            </a:br>
            <a:r>
              <a:rPr lang="fr-BE" sz="2400" b="1" dirty="0"/>
              <a:t>                          </a:t>
            </a:r>
            <a:br>
              <a:rPr lang="fr-BE" sz="2400" b="1" dirty="0"/>
            </a:br>
            <a:br>
              <a:rPr lang="fr-BE" sz="2400" b="1" dirty="0"/>
            </a:br>
            <a:r>
              <a:rPr lang="fr-BE" sz="2400" b="1" dirty="0"/>
              <a:t>           </a:t>
            </a:r>
            <a:r>
              <a:rPr lang="fr-BE" sz="1000" b="1" dirty="0"/>
              <a:t>Parquet Semi Massif                              Simple flux Evo</a:t>
            </a:r>
            <a:br>
              <a:rPr lang="fr-BE" sz="2400" b="1" dirty="0"/>
            </a:br>
            <a:r>
              <a:rPr lang="fr-BE" sz="2400" b="1" dirty="0"/>
              <a:t>   </a:t>
            </a:r>
            <a:r>
              <a:rPr lang="fr-BE" sz="1000" b="1" dirty="0"/>
              <a:t>                   Carrelage</a:t>
            </a:r>
            <a:br>
              <a:rPr lang="fr-BE" sz="1000" b="1" dirty="0"/>
            </a:br>
            <a:r>
              <a:rPr lang="fr-BE" sz="1000" b="1" dirty="0"/>
              <a:t>                                                                                             Sèche Serviette</a:t>
            </a:r>
            <a:br>
              <a:rPr lang="fr-BE" sz="1000" b="1" dirty="0"/>
            </a:br>
            <a:r>
              <a:rPr lang="fr-BE" sz="1000" b="1" dirty="0"/>
              <a:t>                                 </a:t>
            </a:r>
            <a:br>
              <a:rPr lang="fr-BE" sz="1000" b="1" dirty="0"/>
            </a:br>
            <a:r>
              <a:rPr lang="fr-BE" sz="1000" b="1" dirty="0"/>
              <a:t>                                 Machine à Laver </a:t>
            </a:r>
            <a:br>
              <a:rPr lang="fr-BE" sz="1000" b="1" dirty="0"/>
            </a:br>
            <a:r>
              <a:rPr lang="fr-BE" sz="1000" b="1" dirty="0"/>
              <a:t>                                 et Sèche Linge                                   Chaudière </a:t>
            </a:r>
            <a:endParaRPr lang="fr-BE" sz="1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984CF7-7077-A4BC-432C-245786795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572" y="32965"/>
            <a:ext cx="5147352" cy="6599807"/>
          </a:xfrm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0C53D796-2105-F00E-E40F-5114618D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532" y="0"/>
            <a:ext cx="988468" cy="93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C54F63-4555-C61D-FB85-554F6351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4367" y="6271036"/>
            <a:ext cx="1177633" cy="5869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0BDE6-8480-20AA-0C22-A02BFCB870B9}"/>
              </a:ext>
            </a:extLst>
          </p:cNvPr>
          <p:cNvSpPr/>
          <p:nvPr/>
        </p:nvSpPr>
        <p:spPr>
          <a:xfrm>
            <a:off x="6522097" y="2624984"/>
            <a:ext cx="678025" cy="58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6E960-9FFE-F42D-B869-000BF3213369}"/>
              </a:ext>
            </a:extLst>
          </p:cNvPr>
          <p:cNvSpPr/>
          <p:nvPr/>
        </p:nvSpPr>
        <p:spPr>
          <a:xfrm>
            <a:off x="7200123" y="2624984"/>
            <a:ext cx="641032" cy="58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DAD08-2F0B-C851-DE3B-EBCE193F6D7F}"/>
              </a:ext>
            </a:extLst>
          </p:cNvPr>
          <p:cNvSpPr/>
          <p:nvPr/>
        </p:nvSpPr>
        <p:spPr>
          <a:xfrm>
            <a:off x="7833058" y="2624984"/>
            <a:ext cx="707698" cy="58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289286-6A28-A640-A620-545B00B23D3A}"/>
              </a:ext>
            </a:extLst>
          </p:cNvPr>
          <p:cNvSpPr/>
          <p:nvPr/>
        </p:nvSpPr>
        <p:spPr>
          <a:xfrm>
            <a:off x="8519705" y="2624983"/>
            <a:ext cx="656974" cy="5837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39,2M </a:t>
            </a:r>
            <a:r>
              <a:rPr lang="fr-BE" dirty="0" err="1"/>
              <a:t>deSejour</a:t>
            </a:r>
            <a:r>
              <a:rPr lang="fr-BE" dirty="0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949C6B-E9BF-BCB3-4BC2-BE495F888DF7}"/>
              </a:ext>
            </a:extLst>
          </p:cNvPr>
          <p:cNvSpPr txBox="1"/>
          <p:nvPr/>
        </p:nvSpPr>
        <p:spPr>
          <a:xfrm>
            <a:off x="6528052" y="2471095"/>
            <a:ext cx="87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800" dirty="0"/>
          </a:p>
          <a:p>
            <a:endParaRPr lang="fr-BE" sz="800" dirty="0"/>
          </a:p>
          <a:p>
            <a:r>
              <a:rPr lang="fr-BE" sz="800" dirty="0"/>
              <a:t>         </a:t>
            </a:r>
            <a:r>
              <a:rPr lang="fr-BE" sz="900" dirty="0"/>
              <a:t>4 Chambres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EDBC24-EE5D-B47F-2912-FCCC01E4F23E}"/>
              </a:ext>
            </a:extLst>
          </p:cNvPr>
          <p:cNvSpPr txBox="1"/>
          <p:nvPr/>
        </p:nvSpPr>
        <p:spPr>
          <a:xfrm>
            <a:off x="7171219" y="2471095"/>
            <a:ext cx="907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800" dirty="0"/>
          </a:p>
          <a:p>
            <a:r>
              <a:rPr lang="fr-BE" sz="1000" dirty="0"/>
              <a:t>177 M2 Surface construite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87BBD4-3918-E181-4C06-E614D2651135}"/>
              </a:ext>
            </a:extLst>
          </p:cNvPr>
          <p:cNvSpPr txBox="1"/>
          <p:nvPr/>
        </p:nvSpPr>
        <p:spPr>
          <a:xfrm>
            <a:off x="49830" y="97873"/>
            <a:ext cx="61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M3 REZ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B5BA0D-6D68-3091-153F-656E9F8914BC}"/>
              </a:ext>
            </a:extLst>
          </p:cNvPr>
          <p:cNvSpPr txBox="1"/>
          <p:nvPr/>
        </p:nvSpPr>
        <p:spPr>
          <a:xfrm>
            <a:off x="7856569" y="2496645"/>
            <a:ext cx="864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800" dirty="0"/>
          </a:p>
          <a:p>
            <a:endParaRPr lang="fr-BE" sz="1000" dirty="0"/>
          </a:p>
          <a:p>
            <a:r>
              <a:rPr lang="fr-BE" sz="1000" dirty="0"/>
              <a:t>622,54 M2 de terrain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69D7567-B93D-1080-8DCD-EB35A2DCB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97" y="5408061"/>
            <a:ext cx="3924300" cy="7524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9100255-FCA7-DB59-68CB-5F79AF5BA738}"/>
              </a:ext>
            </a:extLst>
          </p:cNvPr>
          <p:cNvSpPr txBox="1"/>
          <p:nvPr/>
        </p:nvSpPr>
        <p:spPr>
          <a:xfrm>
            <a:off x="8556170" y="2624983"/>
            <a:ext cx="84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000" dirty="0"/>
          </a:p>
          <a:p>
            <a:r>
              <a:rPr lang="fr-BE" sz="1000" dirty="0"/>
              <a:t>39,2M2 </a:t>
            </a:r>
          </a:p>
          <a:p>
            <a:r>
              <a:rPr lang="fr-BE" sz="1000" dirty="0"/>
              <a:t>de Séjour</a:t>
            </a:r>
          </a:p>
          <a:p>
            <a:r>
              <a:rPr lang="fr-BE" sz="10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953498-3388-0E58-7E0F-51C8616F46CF}"/>
              </a:ext>
            </a:extLst>
          </p:cNvPr>
          <p:cNvSpPr/>
          <p:nvPr/>
        </p:nvSpPr>
        <p:spPr>
          <a:xfrm>
            <a:off x="8469083" y="3600304"/>
            <a:ext cx="251505" cy="243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1BEE04-E071-E01E-D669-889023D3C93F}"/>
              </a:ext>
            </a:extLst>
          </p:cNvPr>
          <p:cNvSpPr txBox="1"/>
          <p:nvPr/>
        </p:nvSpPr>
        <p:spPr>
          <a:xfrm>
            <a:off x="8452278" y="3589729"/>
            <a:ext cx="52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SF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45D8A79-74B6-2320-FD54-2AA5FAA75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734" y="3422039"/>
            <a:ext cx="333375" cy="8191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7FEFB66-E05D-2D92-8125-A1ACE2F70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595" y="4363277"/>
            <a:ext cx="600075" cy="37147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631BBA6-6687-828C-C7EC-281FA0B4E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5737" y="4127269"/>
            <a:ext cx="409575" cy="23812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A146A7F-7DF1-464F-F698-10370DFD4E92}"/>
              </a:ext>
            </a:extLst>
          </p:cNvPr>
          <p:cNvSpPr txBox="1"/>
          <p:nvPr/>
        </p:nvSpPr>
        <p:spPr>
          <a:xfrm>
            <a:off x="8469083" y="4498895"/>
            <a:ext cx="52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SF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DAC103-9A64-97CF-E469-3C6C38749C6A}"/>
              </a:ext>
            </a:extLst>
          </p:cNvPr>
          <p:cNvSpPr/>
          <p:nvPr/>
        </p:nvSpPr>
        <p:spPr>
          <a:xfrm>
            <a:off x="8479535" y="4460857"/>
            <a:ext cx="251505" cy="243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592D591-6BEA-27BC-FF41-4B1D11CB0996}"/>
              </a:ext>
            </a:extLst>
          </p:cNvPr>
          <p:cNvSpPr txBox="1"/>
          <p:nvPr/>
        </p:nvSpPr>
        <p:spPr>
          <a:xfrm>
            <a:off x="8443123" y="4474895"/>
            <a:ext cx="52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CH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869C3C4-0E8F-FF80-FB6C-4E935B2520B0}"/>
              </a:ext>
            </a:extLst>
          </p:cNvPr>
          <p:cNvSpPr txBox="1"/>
          <p:nvPr/>
        </p:nvSpPr>
        <p:spPr>
          <a:xfrm>
            <a:off x="6308397" y="40937"/>
            <a:ext cx="326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               </a:t>
            </a:r>
            <a:r>
              <a:rPr lang="fr-BE" sz="2400" b="1" dirty="0"/>
              <a:t>S</a:t>
            </a:r>
            <a:r>
              <a:rPr lang="fr-BE" sz="2000" b="1" dirty="0"/>
              <a:t>erenity </a:t>
            </a:r>
            <a:r>
              <a:rPr lang="fr-BE" sz="2400" b="1" dirty="0"/>
              <a:t>V</a:t>
            </a:r>
            <a:r>
              <a:rPr lang="fr-BE" sz="2000" b="1" dirty="0"/>
              <a:t>erlaine 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5A46BB7-4030-E7E6-23FB-DBFFD953C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419" y="1340316"/>
            <a:ext cx="533400" cy="4191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1673496-2B45-E061-576D-680BEA114A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0108" y="1340316"/>
            <a:ext cx="533400" cy="4191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C2F94DC-E039-96CD-D514-A66BA38CA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903" y="5198511"/>
            <a:ext cx="533400" cy="4191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0C9A4AE-AFB5-6EBC-D0C7-4A65AA497B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393" y="3300947"/>
            <a:ext cx="381000" cy="29935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EE8D22C-A8EF-6C7E-9FF2-067001E89C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378813" y="4598984"/>
            <a:ext cx="503676" cy="30349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DF52BEC8-BF26-14EF-B4C4-4987095458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2400" y="4582832"/>
            <a:ext cx="303496" cy="3551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255BBA-1347-0747-9C29-1BB1E16252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89" y="134239"/>
            <a:ext cx="5563960" cy="66327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AEFF1E-2A77-09C1-D703-193D48A67D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5437" y="784416"/>
            <a:ext cx="528554" cy="2999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D06A1C-50A1-574F-B361-1ACD26FE4F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5627" y="998626"/>
            <a:ext cx="298983" cy="2771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A9096B-8677-2B0F-4AFB-9D8A472482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6923" y="1301484"/>
            <a:ext cx="4667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AA7A1-0814-8F20-6B6B-11B3F7E4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692" y="365125"/>
            <a:ext cx="4718108" cy="132556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4588FF-DF70-5B65-44CC-9B8670D18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92" y="67112"/>
            <a:ext cx="5770810" cy="654717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91AFD0-0032-97B7-BB31-CB02753A0A2B}"/>
              </a:ext>
            </a:extLst>
          </p:cNvPr>
          <p:cNvSpPr txBox="1"/>
          <p:nvPr/>
        </p:nvSpPr>
        <p:spPr>
          <a:xfrm>
            <a:off x="169383" y="67112"/>
            <a:ext cx="7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M1</a:t>
            </a:r>
          </a:p>
          <a:p>
            <a:r>
              <a:rPr lang="fr-BE" dirty="0">
                <a:solidFill>
                  <a:srgbClr val="FF0000"/>
                </a:solidFill>
              </a:rPr>
              <a:t> 1° 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918305-6D0C-D322-0932-5B6D00D3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96" y="1476375"/>
            <a:ext cx="438150" cy="4286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3E14A-7CA0-1FE2-EB6E-0F076818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94" y="1476374"/>
            <a:ext cx="438150" cy="4286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36878D0-1FB4-AC62-03A5-F87C8E7A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62" y="4431091"/>
            <a:ext cx="438150" cy="4286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EAEE28-BACE-DEC9-BD0E-331A90A1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40" y="4431090"/>
            <a:ext cx="438150" cy="4286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CAACFD-7DCB-422B-3EF3-65A1395D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42" y="3429000"/>
            <a:ext cx="333290" cy="2562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9513A75-E62A-DC7B-5AED-D0EF695DF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267" y="3662580"/>
            <a:ext cx="333290" cy="210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ABD862-932F-2032-402E-CCB3E73BD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0" y="101855"/>
            <a:ext cx="6378432" cy="67908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8DC364-2B61-5056-B2A8-A8E2281B9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2227" y="1904998"/>
            <a:ext cx="781773" cy="67980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75A09E1-D746-7140-D3F6-42DAB4EEB166}"/>
              </a:ext>
            </a:extLst>
          </p:cNvPr>
          <p:cNvSpPr txBox="1"/>
          <p:nvPr/>
        </p:nvSpPr>
        <p:spPr>
          <a:xfrm>
            <a:off x="32856" y="130640"/>
            <a:ext cx="6119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M3 </a:t>
            </a:r>
          </a:p>
          <a:p>
            <a:r>
              <a:rPr lang="fr-BE" dirty="0">
                <a:solidFill>
                  <a:srgbClr val="FF0000"/>
                </a:solidFill>
              </a:rPr>
              <a:t>1ET.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0A78B4C-4279-99AE-3E33-D1F8CBE69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94" y="67111"/>
            <a:ext cx="5743218" cy="67760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6252EE8-4D7A-00C7-EB39-6518FD029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986" y="1664835"/>
            <a:ext cx="428625" cy="4381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56DFAEB-62DE-3C08-2D42-874F2F7CD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372" y="4990182"/>
            <a:ext cx="428625" cy="4381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E11A592-A648-8F36-B843-3C33103C92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687" y="4990182"/>
            <a:ext cx="428625" cy="4381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521003F-6669-EA59-E9A6-5315337948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10422" y="2701171"/>
            <a:ext cx="341554" cy="23760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C05D483-6473-32F1-B008-667AA197A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3582" y="2988696"/>
            <a:ext cx="405949" cy="28240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87DF4A6-E342-2D85-742F-7461810CF6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0567" y="2489734"/>
            <a:ext cx="333290" cy="2221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AAB5B3-68D5-C1C3-8C7C-A34BEC1650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0810" y="1928515"/>
            <a:ext cx="2144319" cy="5511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8D9BEF-569A-059A-B9D2-F47F27CB3C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9248" y="0"/>
            <a:ext cx="4884325" cy="6758240"/>
          </a:xfrm>
          <a:prstGeom prst="rect">
            <a:avLst/>
          </a:prstGeom>
        </p:spPr>
      </p:pic>
      <p:pic>
        <p:nvPicPr>
          <p:cNvPr id="23" name="Image 2">
            <a:extLst>
              <a:ext uri="{FF2B5EF4-FFF2-40B4-BE49-F238E27FC236}">
                <a16:creationId xmlns:a16="http://schemas.microsoft.com/office/drawing/2014/main" id="{513748E5-2A93-1E52-A6A8-30E33230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532" y="0"/>
            <a:ext cx="988468" cy="93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E4EB68C-EB83-A39A-D91A-75DDF3F9E0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14367" y="6271036"/>
            <a:ext cx="1177633" cy="5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AA7A1-0814-8F20-6B6B-11B3F7E4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692" y="365125"/>
            <a:ext cx="4718108" cy="132556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6502C588-1036-C07B-27B0-9E0CC238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430"/>
            <a:ext cx="803305" cy="61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DAB9B76-EE57-E379-CBEA-4E51A8B7CC3D}"/>
              </a:ext>
            </a:extLst>
          </p:cNvPr>
          <p:cNvSpPr txBox="1"/>
          <p:nvPr/>
        </p:nvSpPr>
        <p:spPr>
          <a:xfrm>
            <a:off x="0" y="0"/>
            <a:ext cx="120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Maison 3  Aménagement :     </a:t>
            </a:r>
            <a:r>
              <a:rPr lang="fr-BE" dirty="0" err="1"/>
              <a:t>Rez</a:t>
            </a:r>
            <a:r>
              <a:rPr lang="fr-BE" dirty="0"/>
              <a:t> de chaussez                                      et                               1 er Etage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6D43F3-411C-0B58-17C3-9398F0825FCA}"/>
              </a:ext>
            </a:extLst>
          </p:cNvPr>
          <p:cNvSpPr txBox="1"/>
          <p:nvPr/>
        </p:nvSpPr>
        <p:spPr>
          <a:xfrm>
            <a:off x="4700187" y="6292820"/>
            <a:ext cx="6582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 dirty="0" err="1"/>
              <a:t>S</a:t>
            </a:r>
            <a:r>
              <a:rPr lang="fr-BE" sz="1800" b="1" dirty="0" err="1"/>
              <a:t>erenity</a:t>
            </a:r>
            <a:r>
              <a:rPr lang="fr-BE" sz="1800" b="1" dirty="0"/>
              <a:t> </a:t>
            </a:r>
            <a:r>
              <a:rPr lang="fr-BE" sz="2000" b="1" dirty="0"/>
              <a:t>V</a:t>
            </a:r>
            <a:r>
              <a:rPr lang="fr-BE" sz="1800" b="1" dirty="0"/>
              <a:t>erlaine </a:t>
            </a:r>
            <a:endParaRPr lang="fr-BE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9542AB8-F216-E9E8-2E23-A7BE07F29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367" y="6271036"/>
            <a:ext cx="1177633" cy="5869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103DA2-0120-6365-93FE-209028E73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8" y="373671"/>
            <a:ext cx="4903818" cy="5806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645C71-42AD-94E6-DC2B-8F62393AF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488" y="335939"/>
            <a:ext cx="4789312" cy="58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F38BE3-33F6-82EA-7F31-41F282DE3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3" y="-8545"/>
            <a:ext cx="6069326" cy="640934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A2E251-E7B8-D34A-24A7-65428038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46" y="615506"/>
            <a:ext cx="6926574" cy="52627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D2EE2C-129D-9113-EDED-166B00DD89AA}"/>
              </a:ext>
            </a:extLst>
          </p:cNvPr>
          <p:cNvSpPr txBox="1"/>
          <p:nvPr/>
        </p:nvSpPr>
        <p:spPr>
          <a:xfrm>
            <a:off x="6095998" y="1548882"/>
            <a:ext cx="61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7870CE-1500-DF36-089A-DD8F846CE92D}"/>
              </a:ext>
            </a:extLst>
          </p:cNvPr>
          <p:cNvSpPr txBox="1"/>
          <p:nvPr/>
        </p:nvSpPr>
        <p:spPr>
          <a:xfrm>
            <a:off x="7335714" y="1562795"/>
            <a:ext cx="61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DB9880-A6ED-48BF-F169-4B01AEB22A3A}"/>
              </a:ext>
            </a:extLst>
          </p:cNvPr>
          <p:cNvSpPr txBox="1"/>
          <p:nvPr/>
        </p:nvSpPr>
        <p:spPr>
          <a:xfrm>
            <a:off x="8575431" y="1694580"/>
            <a:ext cx="10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</a:rPr>
              <a:t>M3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6A781F-EFB9-4CBD-59B8-3FA1B8D6F940}"/>
              </a:ext>
            </a:extLst>
          </p:cNvPr>
          <p:cNvSpPr txBox="1"/>
          <p:nvPr/>
        </p:nvSpPr>
        <p:spPr>
          <a:xfrm>
            <a:off x="9588664" y="1690688"/>
            <a:ext cx="61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A3B05E-A379-5A07-52F9-81BA9E2F3949}"/>
              </a:ext>
            </a:extLst>
          </p:cNvPr>
          <p:cNvSpPr txBox="1"/>
          <p:nvPr/>
        </p:nvSpPr>
        <p:spPr>
          <a:xfrm>
            <a:off x="10522023" y="1686426"/>
            <a:ext cx="61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4CAC74-8C4A-622E-8835-86490F79CCC1}"/>
              </a:ext>
            </a:extLst>
          </p:cNvPr>
          <p:cNvSpPr txBox="1"/>
          <p:nvPr/>
        </p:nvSpPr>
        <p:spPr>
          <a:xfrm>
            <a:off x="26673" y="0"/>
            <a:ext cx="171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M3</a:t>
            </a:r>
          </a:p>
          <a:p>
            <a:r>
              <a:rPr lang="fr-BE" dirty="0">
                <a:solidFill>
                  <a:srgbClr val="FF0000"/>
                </a:solidFill>
              </a:rPr>
              <a:t>Fondations et Implantation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793B8D3-CCD2-1FCD-5A1C-4E449982DE4F}"/>
              </a:ext>
            </a:extLst>
          </p:cNvPr>
          <p:cNvSpPr txBox="1"/>
          <p:nvPr/>
        </p:nvSpPr>
        <p:spPr>
          <a:xfrm>
            <a:off x="7097449" y="143891"/>
            <a:ext cx="6207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                </a:t>
            </a:r>
            <a:r>
              <a:rPr lang="fr-BE" sz="2000" b="1" dirty="0" err="1"/>
              <a:t>S</a:t>
            </a:r>
            <a:r>
              <a:rPr lang="fr-BE" sz="1800" b="1" dirty="0" err="1"/>
              <a:t>erenity</a:t>
            </a:r>
            <a:r>
              <a:rPr lang="fr-BE" sz="1800" b="1" dirty="0"/>
              <a:t> </a:t>
            </a:r>
            <a:r>
              <a:rPr lang="fr-BE" sz="2000" b="1" dirty="0"/>
              <a:t>V</a:t>
            </a:r>
            <a:r>
              <a:rPr lang="fr-BE" sz="1800" b="1" dirty="0"/>
              <a:t>erlaine </a:t>
            </a:r>
            <a:endParaRPr lang="fr-BE" dirty="0"/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F6674C31-DC44-D08B-3D91-54333D46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" y="6332434"/>
            <a:ext cx="838276" cy="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9D808C6-9D8A-3ADD-06A8-0C4F59F90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367" y="6242494"/>
            <a:ext cx="1177633" cy="6155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D75877-CF42-29FB-C2F8-C2B9AB769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540" y="266450"/>
            <a:ext cx="3363496" cy="58774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376C12-92DE-4723-9556-2D3CB5A63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637" y="3205162"/>
            <a:ext cx="4667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30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      Maison 3 Façades                 M3/5                                          Parquet Semi Massif                              Simple flux Evo                       Carrelage                                                                                              Sèche Serviette                                                                    Machine à Laver                                   et Sèche Linge                                   Chaudière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Import Diffusion</dc:creator>
  <cp:lastModifiedBy>Import Diffusion</cp:lastModifiedBy>
  <cp:revision>12</cp:revision>
  <dcterms:created xsi:type="dcterms:W3CDTF">2022-12-14T09:24:11Z</dcterms:created>
  <dcterms:modified xsi:type="dcterms:W3CDTF">2023-03-24T12:59:09Z</dcterms:modified>
</cp:coreProperties>
</file>